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uz-Cyrl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14EFA8-438D-C068-A02E-6390A61B2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71B3F1-8D8D-64AF-1EE9-D140BCDFA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z-Cyrl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54F835-349A-C7C3-3267-7901EF92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4F40AD-E4EB-80FB-0F2D-EA8ADC62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AEC57-E587-D986-F6E3-548B4644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30646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4D1DE-5532-9478-71E6-A0FA531B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4D8235-B8A6-925D-FD53-7CF38FD87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53FE83-56A5-5DA4-711C-546D07D67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F0462E-5B6E-9B60-AE9E-6908CC27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E98AF3-85B6-C5FA-568E-614B320E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369525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B653E-6EBF-876D-B57A-14BA4BB1B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024A4E-0747-976A-297C-535C959C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35793E-128B-33A9-3890-442D5F21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892F5D-D1FA-D750-6799-2818A714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5964B9-E748-247B-40BB-1E64C02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90362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31670-A9BE-B8F5-DE71-3A1DB7EA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B86FF-1004-C390-61BE-32EEA49E6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3030F4-854C-E37F-AC4D-3B1E2928E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2C0414-EF9D-3790-352D-8289BA788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172F7F-70EC-4811-8E05-2AFB37DD3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0E96A4-A605-29CF-1E0B-1309D9E7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48241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08C4E-657C-F0B8-CB24-579CC278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BB60DA-2570-2891-38F8-57F4D19FB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6BE83D-FE20-EEEC-DDE5-CFB02C83E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047C999-2B18-FA03-05EB-E3F56B2C7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B684FB-A24B-1438-5F4D-E471198EBA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FC0644-6ECD-4C89-14B6-63BBE81C1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1F15F00-27D5-322F-30AE-61EE444C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F0BD0C-1E55-644B-83CF-1A667714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431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90AF7-AACA-82CC-D657-4568312C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FD04C0-FA4E-CEF9-AB5C-3387AC3C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EED2A0-DF13-F42F-CC66-424D43F9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7E2661-5310-9F8F-6E6E-8E73E5EA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27800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89D0EE-9D28-ABED-89AB-5EA10E4C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DC7C4B-6A1B-F92C-729C-3C35AC5BD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4FF4E0-CCE9-F246-FBA5-CB4FADF7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11990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C5FFF-D61B-4877-2347-4853907F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C356F8-EBA1-BAF6-97E4-CDE3A048E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5C2F6C-942C-9B7E-6E59-AA20CBAFF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731FAB-54FC-7F3F-5C63-FA309CA9A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CC8715-E36F-6802-10E8-3586E513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61DEAA-8BDB-1C8A-C127-F13D42AD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208205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F4D1D-4AB8-B0D4-51D7-FDE09A5C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12C4E4-B41D-B244-B65F-2827107DC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z-Cyrl-U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9984F2-CDE8-1611-458F-D27F3248A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EDC3C-D0BF-DB8D-E239-A697A64AD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3FED76-15F7-5653-AF8E-A593DFE2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695580-5913-41CA-298E-1CBBA7E2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229263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3BA0A-2FC4-6C83-F0AD-435A2506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A6FB4C-6229-422F-3433-E29EF41B7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A6B88C-F0D9-9F0E-5C78-074DE8458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E288F4-FC18-EF18-BFB6-4640BCD4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55634-0815-5B56-8026-E5DADF534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2848630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8EA6C0-CBFF-F0A3-A8B6-1B11E44DA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10706C-E224-3B0C-7CA8-C421B097D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E7B80B-3661-908D-9F88-B9F8DF1F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35CE4A-8A86-3349-2AD6-47935865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233C27-0EDF-A034-3E4C-D2A5FB83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358422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1E8D0-A629-DC7D-EF9E-E058B335B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z-Cyrl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4C876B-888C-4C0F-BCC5-6B97F38EE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z-Cyrl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FF6E20-ED3D-1923-9E75-8067D1CE7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8CF6-E11B-4D99-9465-FF99D3C209EB}" type="datetimeFigureOut">
              <a:rPr lang="uz-Cyrl-UZ" smtClean="0"/>
              <a:t>13/10/2024</a:t>
            </a:fld>
            <a:endParaRPr lang="uz-Cyrl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16BF8F-16FF-ED4C-2A45-AF84ADA65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z-Cyrl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738A1B-5D53-F715-85C1-DE515A24C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FCF6-9C61-4795-A22F-A04946B8FE2A}" type="slidenum">
              <a:rPr lang="uz-Cyrl-UZ" smtClean="0"/>
              <a:t>‹#›</a:t>
            </a:fld>
            <a:endParaRPr lang="uz-Cyrl-UZ"/>
          </a:p>
        </p:txBody>
      </p:sp>
    </p:spTree>
    <p:extLst>
      <p:ext uri="{BB962C8B-B14F-4D97-AF65-F5344CB8AC3E}">
        <p14:creationId xmlns:p14="http://schemas.microsoft.com/office/powerpoint/2010/main" val="10079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z-Cyrl-U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8B044-810D-6CD3-BB27-00C6AF5D5C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AF1D52-AF4D-0D7C-A9E2-0C29F68F05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B5F6CD-BD70-4F5C-FC7F-F2855B2F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37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3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EE4B1-FE4A-CFDB-6AEE-3286F874FC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z-Cyrl-U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FAA6B4-A408-B028-623B-F3E524149B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404AC1-4898-68CF-C25B-4C5BF8EA4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3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81537-7DA3-716C-94DE-9F2882412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AFABCAB-5EFF-E5EB-981E-87949370B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8703"/>
            <a:ext cx="12192000" cy="6886703"/>
          </a:xfrm>
        </p:spPr>
      </p:pic>
    </p:spTree>
    <p:extLst>
      <p:ext uri="{BB962C8B-B14F-4D97-AF65-F5344CB8AC3E}">
        <p14:creationId xmlns:p14="http://schemas.microsoft.com/office/powerpoint/2010/main" val="43929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6ECB1-888A-A399-4553-5B94571A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65BBF1-6A09-B977-DC8E-B9D425044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940"/>
          </a:xfrm>
        </p:spPr>
      </p:pic>
    </p:spTree>
    <p:extLst>
      <p:ext uri="{BB962C8B-B14F-4D97-AF65-F5344CB8AC3E}">
        <p14:creationId xmlns:p14="http://schemas.microsoft.com/office/powerpoint/2010/main" val="1817025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E0545-6145-C5DA-DC12-2D86660C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1B4EAF-4E19-191F-9346-3F63F55745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0299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F822E-3D5D-823D-CAC1-DB67A222C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B8C0C33-D24F-C4A5-9919-73B04DC3A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7996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E5CB5-355B-F504-897C-09AC797E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21B40-998C-69CC-1687-53FFF14E4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5FFF60-553A-0CDA-8367-C1A4AD461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7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4CF77-5E2D-EB52-57A4-10A64600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22776E-8334-5D33-0742-8FAF3090E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F30E2D-B4DC-C6A0-78C8-C5747A082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8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C4188-556E-7CFA-CAD2-244E3B67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C821F8-E8A0-7770-D969-E179041B9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DF1397-D3F6-5193-771D-E2AD43CDB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5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BC824-B66E-1362-B9F1-1FB28844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B66F8A-0F5E-B8E8-4277-0A0608222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BD2294-7A39-903C-0382-F540745D3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5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D1149-18EA-FD2F-A2EF-37A53C42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D2853B-B551-32A2-E511-7AC2EAA93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CCB097-F722-8637-79DC-68FAADBEE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39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359F2-C0D5-B88A-49DF-613BDC41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229087-CFA5-94CD-4053-65B1E2E15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AE78AB-3FC5-9E7F-2EBC-4052FEE52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8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8F2A6-1A5D-793E-1364-BABE3947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93474-C7D2-B72F-E88B-628D0F10B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4B4C91-6C1B-DEDE-62BC-6250A5A5E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65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E270F-5E17-18AD-8B1C-C6023EFE8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8D174E-80FA-013D-31DA-89C006C6F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46AB27-3C01-F342-2510-D2FD9B0DC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35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4720D-C7B7-4A78-9C82-4808825E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801A636-16F2-0A13-EB5E-E3C5F6EE8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4067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587D3-2404-2230-44A1-1DBAFAADD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7298BD6-6101-9BBB-BD5F-DFC74F8E9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D46908-4580-E610-3883-2FCF52CBD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1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2261F-4501-28DC-ACA9-28AC74BF6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8D2349-62AC-3D66-8961-9429101C1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005F8F-DDB0-44D3-0D08-4E800EB69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04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4E955-1F5C-6F7B-44B3-FB1FA690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CAC631-4ABF-07A8-B168-0EAEB54F9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BA23F1-4371-F5D1-B9DB-FFCC1B837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23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B6801-86C5-6AB4-8095-B990149E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10A36C-CD29-2C46-71B6-6A5D87F6A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A643DF-56CC-6D23-4C32-6550649A0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6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C3B55-8EAA-22C3-E20D-087FB2FD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z-Cyrl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CDF94-FE51-C20D-4B8A-257DACD48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z-Cyrl-U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BBE30A-BDCB-7363-9DA1-9469380E7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75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2</cp:revision>
  <dcterms:created xsi:type="dcterms:W3CDTF">2024-10-13T04:20:14Z</dcterms:created>
  <dcterms:modified xsi:type="dcterms:W3CDTF">2024-10-13T07:54:17Z</dcterms:modified>
</cp:coreProperties>
</file>