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"/>
  </p:notesMasterIdLst>
  <p:handoutMasterIdLst>
    <p:handoutMasterId r:id="rId5"/>
  </p:handoutMasterIdLst>
  <p:sldIdLst>
    <p:sldId id="319" r:id="rId2"/>
    <p:sldId id="320" r:id="rId3"/>
  </p:sldIdLst>
  <p:sldSz cx="51206400" cy="28803600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56E83BB-5BBF-4E75-B6CE-A7947FF05F23}">
          <p14:sldIdLst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072">
          <p15:clr>
            <a:srgbClr val="A4A3A4"/>
          </p15:clr>
        </p15:guide>
        <p15:guide id="2" pos="161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 userDrawn="1">
          <p15:clr>
            <a:srgbClr val="A4A3A4"/>
          </p15:clr>
        </p15:guide>
        <p15:guide id="2" pos="2144" userDrawn="1">
          <p15:clr>
            <a:srgbClr val="A4A3A4"/>
          </p15:clr>
        </p15:guide>
        <p15:guide id="3" orient="horz" pos="2144">
          <p15:clr>
            <a:srgbClr val="A4A3A4"/>
          </p15:clr>
        </p15:guide>
        <p15:guide id="4" pos="313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on" initials="B" lastIdx="1" clrIdx="0">
    <p:extLst>
      <p:ext uri="{19B8F6BF-5375-455C-9EA6-DF929625EA0E}">
        <p15:presenceInfo xmlns:p15="http://schemas.microsoft.com/office/powerpoint/2012/main" userId="Baron" providerId="None"/>
      </p:ext>
    </p:extLst>
  </p:cmAuthor>
  <p:cmAuthor id="2" name="Farux AKTRB. Sayidov" initials="FAS" lastIdx="1" clrIdx="1">
    <p:extLst>
      <p:ext uri="{19B8F6BF-5375-455C-9EA6-DF929625EA0E}">
        <p15:presenceInfo xmlns:p15="http://schemas.microsoft.com/office/powerpoint/2012/main" userId="S-1-5-21-1700631224-937967465-3446857676-28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BA6"/>
    <a:srgbClr val="00A3CE"/>
    <a:srgbClr val="867889"/>
    <a:srgbClr val="5AA2AE"/>
    <a:srgbClr val="7F8FA9"/>
    <a:srgbClr val="C9CBE7"/>
    <a:srgbClr val="629DD1"/>
    <a:srgbClr val="4A66AC"/>
    <a:srgbClr val="417B85"/>
    <a:srgbClr val="002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79" autoAdjust="0"/>
    <p:restoredTop sz="94660"/>
  </p:normalViewPr>
  <p:slideViewPr>
    <p:cSldViewPr snapToGrid="0">
      <p:cViewPr varScale="1">
        <p:scale>
          <a:sx n="27" d="100"/>
          <a:sy n="27" d="100"/>
        </p:scale>
        <p:origin x="1038" y="138"/>
      </p:cViewPr>
      <p:guideLst>
        <p:guide orient="horz" pos="9072"/>
        <p:guide pos="161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8" d="100"/>
          <a:sy n="78" d="100"/>
        </p:scale>
        <p:origin x="3036" y="108"/>
      </p:cViewPr>
      <p:guideLst>
        <p:guide orient="horz" pos="3130"/>
        <p:guide pos="2144"/>
        <p:guide orient="horz" pos="2144"/>
        <p:guide pos="3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6737" cy="3403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284" y="0"/>
            <a:ext cx="4306737" cy="3403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49466-B6A4-400B-9901-13FD0E99CBA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65808"/>
            <a:ext cx="4306737" cy="3403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284" y="6465808"/>
            <a:ext cx="4306737" cy="3403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FDAC4-7B74-4E66-901A-3409D346A1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021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7906" cy="341729"/>
          </a:xfrm>
          <a:prstGeom prst="rect">
            <a:avLst/>
          </a:prstGeom>
        </p:spPr>
        <p:txBody>
          <a:bodyPr vert="horz" lIns="92222" tIns="46111" rIns="92222" bIns="461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9090" y="0"/>
            <a:ext cx="4307904" cy="341729"/>
          </a:xfrm>
          <a:prstGeom prst="rect">
            <a:avLst/>
          </a:prstGeom>
        </p:spPr>
        <p:txBody>
          <a:bodyPr vert="horz" lIns="92222" tIns="46111" rIns="92222" bIns="46111" rtlCol="0"/>
          <a:lstStyle>
            <a:lvl1pPr algn="r">
              <a:defRPr sz="1200"/>
            </a:lvl1pPr>
          </a:lstStyle>
          <a:p>
            <a:fld id="{718DF546-5571-476A-8B11-E9AC2936EF1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2" tIns="46111" rIns="92222" bIns="4611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232" y="3275999"/>
            <a:ext cx="7952876" cy="2680164"/>
          </a:xfrm>
          <a:prstGeom prst="rect">
            <a:avLst/>
          </a:prstGeom>
        </p:spPr>
        <p:txBody>
          <a:bodyPr vert="horz" lIns="92222" tIns="46111" rIns="92222" bIns="4611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465471"/>
            <a:ext cx="4307906" cy="341729"/>
          </a:xfrm>
          <a:prstGeom prst="rect">
            <a:avLst/>
          </a:prstGeom>
        </p:spPr>
        <p:txBody>
          <a:bodyPr vert="horz" lIns="92222" tIns="46111" rIns="92222" bIns="461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9090" y="6465471"/>
            <a:ext cx="4307904" cy="341729"/>
          </a:xfrm>
          <a:prstGeom prst="rect">
            <a:avLst/>
          </a:prstGeom>
        </p:spPr>
        <p:txBody>
          <a:bodyPr vert="horz" lIns="92222" tIns="46111" rIns="92222" bIns="46111" rtlCol="0" anchor="b"/>
          <a:lstStyle>
            <a:lvl1pPr algn="r">
              <a:defRPr sz="1200"/>
            </a:lvl1pPr>
          </a:lstStyle>
          <a:p>
            <a:fld id="{D25429B6-DFD9-4AF8-BE77-2604FEE52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8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713925"/>
            <a:ext cx="38404800" cy="1002792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15128560"/>
            <a:ext cx="38404800" cy="6954200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356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67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0" y="1533525"/>
            <a:ext cx="11041380" cy="2440972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0" y="1533525"/>
            <a:ext cx="32484060" cy="24409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80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68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0" y="7180902"/>
            <a:ext cx="44165520" cy="11981495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0" y="19275747"/>
            <a:ext cx="44165520" cy="6300785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90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7667625"/>
            <a:ext cx="21762720" cy="182756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7667625"/>
            <a:ext cx="21762720" cy="182756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04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533527"/>
            <a:ext cx="44165520" cy="556736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2" y="7060885"/>
            <a:ext cx="21662705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2" y="10521315"/>
            <a:ext cx="21662705" cy="154752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0" y="7060885"/>
            <a:ext cx="21769390" cy="3460430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0" y="10521315"/>
            <a:ext cx="21769390" cy="154752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51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69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598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4147187"/>
            <a:ext cx="25923240" cy="20469225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98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1920240"/>
            <a:ext cx="16515395" cy="672084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4147187"/>
            <a:ext cx="25923240" cy="20469225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8641080"/>
            <a:ext cx="16515395" cy="16008670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84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C948D-A807-49C7-BD59-35378E9AAA69}" type="datetimeFigureOut">
              <a:rPr lang="ru-RU" smtClean="0"/>
              <a:t>16.01.2024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26696672"/>
            <a:ext cx="1728216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B375F-CEEF-4939-A84D-D61BFE625E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29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21" Type="http://schemas.openxmlformats.org/officeDocument/2006/relationships/image" Target="../media/image13.png"/><Relationship Id="rId50" Type="http://schemas.openxmlformats.org/officeDocument/2006/relationships/image" Target="../media/image15.png"/><Relationship Id="rId55" Type="http://schemas.openxmlformats.org/officeDocument/2006/relationships/image" Target="../media/image20.png"/><Relationship Id="rId63" Type="http://schemas.openxmlformats.org/officeDocument/2006/relationships/image" Target="../media/image27.png"/><Relationship Id="rId68" Type="http://schemas.openxmlformats.org/officeDocument/2006/relationships/image" Target="../media/image32.png"/><Relationship Id="rId76" Type="http://schemas.openxmlformats.org/officeDocument/2006/relationships/image" Target="../media/image40.jpeg"/><Relationship Id="rId84" Type="http://schemas.openxmlformats.org/officeDocument/2006/relationships/image" Target="../media/image48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59" Type="http://schemas.microsoft.com/office/2007/relationships/hdphoto" Target="../media/hdphoto1.wdp"/><Relationship Id="rId67" Type="http://schemas.openxmlformats.org/officeDocument/2006/relationships/image" Target="../media/image31.png"/><Relationship Id="rId71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9.svg"/><Relationship Id="rId54" Type="http://schemas.openxmlformats.org/officeDocument/2006/relationships/image" Target="../media/image19.jpeg"/><Relationship Id="rId62" Type="http://schemas.openxmlformats.org/officeDocument/2006/relationships/image" Target="../media/image26.png"/><Relationship Id="rId70" Type="http://schemas.openxmlformats.org/officeDocument/2006/relationships/image" Target="../media/image34.png"/><Relationship Id="rId75" Type="http://schemas.openxmlformats.org/officeDocument/2006/relationships/image" Target="../media/image39.png"/><Relationship Id="rId83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3" Type="http://schemas.openxmlformats.org/officeDocument/2006/relationships/image" Target="../media/image18.png"/><Relationship Id="rId58" Type="http://schemas.openxmlformats.org/officeDocument/2006/relationships/image" Target="../media/image23.png"/><Relationship Id="rId66" Type="http://schemas.openxmlformats.org/officeDocument/2006/relationships/image" Target="../media/image30.png"/><Relationship Id="rId74" Type="http://schemas.openxmlformats.org/officeDocument/2006/relationships/image" Target="../media/image38.png"/><Relationship Id="rId79" Type="http://schemas.openxmlformats.org/officeDocument/2006/relationships/image" Target="../media/image43.png"/><Relationship Id="rId5" Type="http://schemas.openxmlformats.org/officeDocument/2006/relationships/image" Target="../media/image2.png"/><Relationship Id="rId15" Type="http://schemas.openxmlformats.org/officeDocument/2006/relationships/image" Target="../media/image11.jpeg"/><Relationship Id="rId49" Type="http://schemas.openxmlformats.org/officeDocument/2006/relationships/image" Target="../media/image14.png"/><Relationship Id="rId57" Type="http://schemas.openxmlformats.org/officeDocument/2006/relationships/image" Target="../media/image22.jpeg"/><Relationship Id="rId61" Type="http://schemas.openxmlformats.org/officeDocument/2006/relationships/image" Target="../media/image25.jpeg"/><Relationship Id="rId82" Type="http://schemas.openxmlformats.org/officeDocument/2006/relationships/image" Target="../media/image46.png"/><Relationship Id="rId10" Type="http://schemas.openxmlformats.org/officeDocument/2006/relationships/image" Target="../media/image6.jpeg"/><Relationship Id="rId52" Type="http://schemas.openxmlformats.org/officeDocument/2006/relationships/image" Target="../media/image17.png"/><Relationship Id="rId60" Type="http://schemas.openxmlformats.org/officeDocument/2006/relationships/image" Target="../media/image24.jpeg"/><Relationship Id="rId65" Type="http://schemas.openxmlformats.org/officeDocument/2006/relationships/image" Target="../media/image29.png"/><Relationship Id="rId73" Type="http://schemas.openxmlformats.org/officeDocument/2006/relationships/image" Target="../media/image37.png"/><Relationship Id="rId78" Type="http://schemas.openxmlformats.org/officeDocument/2006/relationships/image" Target="../media/image42.png"/><Relationship Id="rId81" Type="http://schemas.openxmlformats.org/officeDocument/2006/relationships/image" Target="../media/image45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0.jpeg"/><Relationship Id="rId48" Type="http://schemas.openxmlformats.org/officeDocument/2006/relationships/image" Target="../media/image41.svg"/><Relationship Id="rId56" Type="http://schemas.openxmlformats.org/officeDocument/2006/relationships/image" Target="../media/image21.JPG"/><Relationship Id="rId64" Type="http://schemas.openxmlformats.org/officeDocument/2006/relationships/image" Target="../media/image28.png"/><Relationship Id="rId69" Type="http://schemas.openxmlformats.org/officeDocument/2006/relationships/image" Target="../media/image33.png"/><Relationship Id="rId77" Type="http://schemas.openxmlformats.org/officeDocument/2006/relationships/image" Target="../media/image41.png"/><Relationship Id="rId8" Type="http://schemas.openxmlformats.org/officeDocument/2006/relationships/image" Target="../media/image4.png"/><Relationship Id="rId51" Type="http://schemas.openxmlformats.org/officeDocument/2006/relationships/image" Target="../media/image16.png"/><Relationship Id="rId72" Type="http://schemas.openxmlformats.org/officeDocument/2006/relationships/image" Target="../media/image36.png"/><Relationship Id="rId80" Type="http://schemas.openxmlformats.org/officeDocument/2006/relationships/image" Target="../media/image44.png"/><Relationship Id="rId85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69ED365A-C029-4970-A156-8DC389DCD209}"/>
              </a:ext>
            </a:extLst>
          </p:cNvPr>
          <p:cNvGrpSpPr/>
          <p:nvPr/>
        </p:nvGrpSpPr>
        <p:grpSpPr>
          <a:xfrm>
            <a:off x="0" y="1818"/>
            <a:ext cx="51206400" cy="2506980"/>
            <a:chOff x="0" y="-279896"/>
            <a:chExt cx="51206400" cy="2786876"/>
          </a:xfrm>
        </p:grpSpPr>
        <p:sp>
          <p:nvSpPr>
            <p:cNvPr id="3" name="Прямоугольник 2">
              <a:extLst>
                <a:ext uri="{FF2B5EF4-FFF2-40B4-BE49-F238E27FC236}">
                  <a16:creationId xmlns="" xmlns:a16="http://schemas.microsoft.com/office/drawing/2014/main" id="{D5A22951-5362-4E16-AE4B-6AB34CD21F59}"/>
                </a:ext>
              </a:extLst>
            </p:cNvPr>
            <p:cNvSpPr/>
            <p:nvPr/>
          </p:nvSpPr>
          <p:spPr>
            <a:xfrm>
              <a:off x="0" y="-266700"/>
              <a:ext cx="51206400" cy="27042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E859323B-E5F7-4BAE-98CE-363C35F8CB94}"/>
                </a:ext>
              </a:extLst>
            </p:cNvPr>
            <p:cNvSpPr/>
            <p:nvPr/>
          </p:nvSpPr>
          <p:spPr>
            <a:xfrm>
              <a:off x="3650469" y="-279896"/>
              <a:ext cx="350032" cy="2786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93761DE8-A079-44C2-AE8A-FAAF3473DF59}"/>
                </a:ext>
              </a:extLst>
            </p:cNvPr>
            <p:cNvSpPr/>
            <p:nvPr/>
          </p:nvSpPr>
          <p:spPr>
            <a:xfrm>
              <a:off x="43877375" y="-279896"/>
              <a:ext cx="2880849" cy="2786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A629FDD-7057-4E28-BE3F-DA30C4F3EC1A}"/>
              </a:ext>
            </a:extLst>
          </p:cNvPr>
          <p:cNvSpPr/>
          <p:nvPr/>
        </p:nvSpPr>
        <p:spPr>
          <a:xfrm>
            <a:off x="4730377" y="378790"/>
            <a:ext cx="37906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 ALOQALAR</a:t>
            </a:r>
            <a:endParaRPr lang="ru-RU" sz="9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Конверт со сплошной заливкой">
            <a:extLst>
              <a:ext uri="{FF2B5EF4-FFF2-40B4-BE49-F238E27FC236}">
                <a16:creationId xmlns="" xmlns:a16="http://schemas.microsoft.com/office/drawing/2014/main" id="{F99B9911-9256-4CDC-9ECE-1251365E0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140756" y="967308"/>
            <a:ext cx="576000" cy="576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9BF118F9-EE06-4106-9FB0-5BE3303E2596}"/>
              </a:ext>
            </a:extLst>
          </p:cNvPr>
          <p:cNvSpPr>
            <a:spLocks noEditPoints="1"/>
          </p:cNvSpPr>
          <p:nvPr/>
        </p:nvSpPr>
        <p:spPr bwMode="auto">
          <a:xfrm>
            <a:off x="47132198" y="177233"/>
            <a:ext cx="576000" cy="576000"/>
          </a:xfrm>
          <a:custGeom>
            <a:avLst/>
            <a:gdLst>
              <a:gd name="T0" fmla="*/ 269 w 269"/>
              <a:gd name="T1" fmla="*/ 134 h 268"/>
              <a:gd name="T2" fmla="*/ 232 w 269"/>
              <a:gd name="T3" fmla="*/ 42 h 268"/>
              <a:gd name="T4" fmla="*/ 137 w 269"/>
              <a:gd name="T5" fmla="*/ 0 h 268"/>
              <a:gd name="T6" fmla="*/ 133 w 269"/>
              <a:gd name="T7" fmla="*/ 0 h 268"/>
              <a:gd name="T8" fmla="*/ 37 w 269"/>
              <a:gd name="T9" fmla="*/ 42 h 268"/>
              <a:gd name="T10" fmla="*/ 37 w 269"/>
              <a:gd name="T11" fmla="*/ 42 h 268"/>
              <a:gd name="T12" fmla="*/ 34 w 269"/>
              <a:gd name="T13" fmla="*/ 223 h 268"/>
              <a:gd name="T14" fmla="*/ 34 w 269"/>
              <a:gd name="T15" fmla="*/ 224 h 268"/>
              <a:gd name="T16" fmla="*/ 133 w 269"/>
              <a:gd name="T17" fmla="*/ 268 h 268"/>
              <a:gd name="T18" fmla="*/ 137 w 269"/>
              <a:gd name="T19" fmla="*/ 268 h 268"/>
              <a:gd name="T20" fmla="*/ 139 w 269"/>
              <a:gd name="T21" fmla="*/ 268 h 268"/>
              <a:gd name="T22" fmla="*/ 235 w 269"/>
              <a:gd name="T23" fmla="*/ 223 h 268"/>
              <a:gd name="T24" fmla="*/ 10 w 269"/>
              <a:gd name="T25" fmla="*/ 139 h 268"/>
              <a:gd name="T26" fmla="*/ 76 w 269"/>
              <a:gd name="T27" fmla="*/ 195 h 268"/>
              <a:gd name="T28" fmla="*/ 10 w 269"/>
              <a:gd name="T29" fmla="*/ 139 h 268"/>
              <a:gd name="T30" fmla="*/ 78 w 269"/>
              <a:gd name="T31" fmla="*/ 69 h 268"/>
              <a:gd name="T32" fmla="*/ 10 w 269"/>
              <a:gd name="T33" fmla="*/ 129 h 268"/>
              <a:gd name="T34" fmla="*/ 260 w 269"/>
              <a:gd name="T35" fmla="*/ 129 h 268"/>
              <a:gd name="T36" fmla="*/ 191 w 269"/>
              <a:gd name="T37" fmla="*/ 69 h 268"/>
              <a:gd name="T38" fmla="*/ 260 w 269"/>
              <a:gd name="T39" fmla="*/ 129 h 268"/>
              <a:gd name="T40" fmla="*/ 91 w 269"/>
              <a:gd name="T41" fmla="*/ 63 h 268"/>
              <a:gd name="T42" fmla="*/ 130 w 269"/>
              <a:gd name="T43" fmla="*/ 69 h 268"/>
              <a:gd name="T44" fmla="*/ 130 w 269"/>
              <a:gd name="T45" fmla="*/ 129 h 268"/>
              <a:gd name="T46" fmla="*/ 87 w 269"/>
              <a:gd name="T47" fmla="*/ 72 h 268"/>
              <a:gd name="T48" fmla="*/ 139 w 269"/>
              <a:gd name="T49" fmla="*/ 78 h 268"/>
              <a:gd name="T50" fmla="*/ 195 w 269"/>
              <a:gd name="T51" fmla="*/ 129 h 268"/>
              <a:gd name="T52" fmla="*/ 139 w 269"/>
              <a:gd name="T53" fmla="*/ 78 h 268"/>
              <a:gd name="T54" fmla="*/ 139 w 269"/>
              <a:gd name="T55" fmla="*/ 12 h 268"/>
              <a:gd name="T56" fmla="*/ 139 w 269"/>
              <a:gd name="T57" fmla="*/ 69 h 268"/>
              <a:gd name="T58" fmla="*/ 151 w 269"/>
              <a:gd name="T59" fmla="*/ 10 h 268"/>
              <a:gd name="T60" fmla="*/ 187 w 269"/>
              <a:gd name="T61" fmla="*/ 60 h 268"/>
              <a:gd name="T62" fmla="*/ 48 w 269"/>
              <a:gd name="T63" fmla="*/ 44 h 268"/>
              <a:gd name="T64" fmla="*/ 82 w 269"/>
              <a:gd name="T65" fmla="*/ 60 h 268"/>
              <a:gd name="T66" fmla="*/ 130 w 269"/>
              <a:gd name="T67" fmla="*/ 139 h 268"/>
              <a:gd name="T68" fmla="*/ 85 w 269"/>
              <a:gd name="T69" fmla="*/ 192 h 268"/>
              <a:gd name="T70" fmla="*/ 130 w 269"/>
              <a:gd name="T71" fmla="*/ 194 h 268"/>
              <a:gd name="T72" fmla="*/ 89 w 269"/>
              <a:gd name="T73" fmla="*/ 201 h 268"/>
              <a:gd name="T74" fmla="*/ 139 w 269"/>
              <a:gd name="T75" fmla="*/ 256 h 268"/>
              <a:gd name="T76" fmla="*/ 180 w 269"/>
              <a:gd name="T77" fmla="*/ 201 h 268"/>
              <a:gd name="T78" fmla="*/ 139 w 269"/>
              <a:gd name="T79" fmla="*/ 185 h 268"/>
              <a:gd name="T80" fmla="*/ 195 w 269"/>
              <a:gd name="T81" fmla="*/ 139 h 268"/>
              <a:gd name="T82" fmla="*/ 139 w 269"/>
              <a:gd name="T83" fmla="*/ 185 h 268"/>
              <a:gd name="T84" fmla="*/ 260 w 269"/>
              <a:gd name="T85" fmla="*/ 139 h 268"/>
              <a:gd name="T86" fmla="*/ 193 w 269"/>
              <a:gd name="T87" fmla="*/ 195 h 268"/>
              <a:gd name="T88" fmla="*/ 45 w 269"/>
              <a:gd name="T89" fmla="*/ 221 h 268"/>
              <a:gd name="T90" fmla="*/ 118 w 269"/>
              <a:gd name="T91" fmla="*/ 258 h 268"/>
              <a:gd name="T92" fmla="*/ 151 w 269"/>
              <a:gd name="T93" fmla="*/ 258 h 268"/>
              <a:gd name="T94" fmla="*/ 224 w 269"/>
              <a:gd name="T95" fmla="*/ 221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69" h="268">
                <a:moveTo>
                  <a:pt x="235" y="223"/>
                </a:moveTo>
                <a:cubicBezTo>
                  <a:pt x="256" y="199"/>
                  <a:pt x="269" y="168"/>
                  <a:pt x="269" y="134"/>
                </a:cubicBezTo>
                <a:cubicBezTo>
                  <a:pt x="269" y="98"/>
                  <a:pt x="255" y="66"/>
                  <a:pt x="233" y="42"/>
                </a:cubicBezTo>
                <a:cubicBezTo>
                  <a:pt x="232" y="42"/>
                  <a:pt x="232" y="42"/>
                  <a:pt x="232" y="42"/>
                </a:cubicBezTo>
                <a:cubicBezTo>
                  <a:pt x="209" y="17"/>
                  <a:pt x="176" y="1"/>
                  <a:pt x="13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6" y="0"/>
                  <a:pt x="135" y="0"/>
                  <a:pt x="135" y="0"/>
                </a:cubicBezTo>
                <a:cubicBezTo>
                  <a:pt x="134" y="0"/>
                  <a:pt x="133" y="0"/>
                  <a:pt x="13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93" y="1"/>
                  <a:pt x="60" y="17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14" y="66"/>
                  <a:pt x="0" y="98"/>
                  <a:pt x="0" y="134"/>
                </a:cubicBezTo>
                <a:cubicBezTo>
                  <a:pt x="0" y="168"/>
                  <a:pt x="13" y="199"/>
                  <a:pt x="34" y="223"/>
                </a:cubicBezTo>
                <a:cubicBezTo>
                  <a:pt x="34" y="223"/>
                  <a:pt x="34" y="223"/>
                  <a:pt x="34" y="223"/>
                </a:cubicBezTo>
                <a:cubicBezTo>
                  <a:pt x="34" y="223"/>
                  <a:pt x="34" y="223"/>
                  <a:pt x="34" y="224"/>
                </a:cubicBezTo>
                <a:cubicBezTo>
                  <a:pt x="58" y="250"/>
                  <a:pt x="92" y="267"/>
                  <a:pt x="130" y="268"/>
                </a:cubicBezTo>
                <a:cubicBezTo>
                  <a:pt x="133" y="268"/>
                  <a:pt x="133" y="268"/>
                  <a:pt x="133" y="268"/>
                </a:cubicBezTo>
                <a:cubicBezTo>
                  <a:pt x="133" y="268"/>
                  <a:pt x="134" y="268"/>
                  <a:pt x="135" y="268"/>
                </a:cubicBezTo>
                <a:cubicBezTo>
                  <a:pt x="135" y="268"/>
                  <a:pt x="136" y="268"/>
                  <a:pt x="137" y="268"/>
                </a:cubicBezTo>
                <a:cubicBezTo>
                  <a:pt x="139" y="268"/>
                  <a:pt x="139" y="268"/>
                  <a:pt x="139" y="268"/>
                </a:cubicBezTo>
                <a:cubicBezTo>
                  <a:pt x="139" y="268"/>
                  <a:pt x="139" y="268"/>
                  <a:pt x="139" y="268"/>
                </a:cubicBezTo>
                <a:cubicBezTo>
                  <a:pt x="177" y="267"/>
                  <a:pt x="211" y="250"/>
                  <a:pt x="235" y="223"/>
                </a:cubicBezTo>
                <a:cubicBezTo>
                  <a:pt x="235" y="223"/>
                  <a:pt x="235" y="223"/>
                  <a:pt x="235" y="223"/>
                </a:cubicBezTo>
                <a:cubicBezTo>
                  <a:pt x="235" y="223"/>
                  <a:pt x="235" y="223"/>
                  <a:pt x="235" y="223"/>
                </a:cubicBezTo>
                <a:moveTo>
                  <a:pt x="10" y="139"/>
                </a:moveTo>
                <a:cubicBezTo>
                  <a:pt x="65" y="139"/>
                  <a:pt x="65" y="139"/>
                  <a:pt x="65" y="139"/>
                </a:cubicBezTo>
                <a:cubicBezTo>
                  <a:pt x="66" y="158"/>
                  <a:pt x="70" y="177"/>
                  <a:pt x="76" y="195"/>
                </a:cubicBezTo>
                <a:cubicBezTo>
                  <a:pt x="63" y="200"/>
                  <a:pt x="51" y="206"/>
                  <a:pt x="39" y="214"/>
                </a:cubicBezTo>
                <a:cubicBezTo>
                  <a:pt x="21" y="194"/>
                  <a:pt x="11" y="167"/>
                  <a:pt x="10" y="139"/>
                </a:cubicBezTo>
                <a:moveTo>
                  <a:pt x="41" y="51"/>
                </a:moveTo>
                <a:cubicBezTo>
                  <a:pt x="53" y="58"/>
                  <a:pt x="65" y="64"/>
                  <a:pt x="78" y="69"/>
                </a:cubicBezTo>
                <a:cubicBezTo>
                  <a:pt x="70" y="88"/>
                  <a:pt x="66" y="108"/>
                  <a:pt x="65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1" y="99"/>
                  <a:pt x="22" y="72"/>
                  <a:pt x="41" y="51"/>
                </a:cubicBezTo>
                <a:moveTo>
                  <a:pt x="260" y="129"/>
                </a:moveTo>
                <a:cubicBezTo>
                  <a:pt x="204" y="129"/>
                  <a:pt x="204" y="129"/>
                  <a:pt x="204" y="129"/>
                </a:cubicBezTo>
                <a:cubicBezTo>
                  <a:pt x="203" y="108"/>
                  <a:pt x="199" y="88"/>
                  <a:pt x="191" y="69"/>
                </a:cubicBezTo>
                <a:cubicBezTo>
                  <a:pt x="204" y="64"/>
                  <a:pt x="216" y="58"/>
                  <a:pt x="228" y="51"/>
                </a:cubicBezTo>
                <a:cubicBezTo>
                  <a:pt x="247" y="72"/>
                  <a:pt x="259" y="99"/>
                  <a:pt x="260" y="129"/>
                </a:cubicBezTo>
                <a:moveTo>
                  <a:pt x="130" y="69"/>
                </a:moveTo>
                <a:cubicBezTo>
                  <a:pt x="117" y="69"/>
                  <a:pt x="103" y="67"/>
                  <a:pt x="91" y="63"/>
                </a:cubicBezTo>
                <a:cubicBezTo>
                  <a:pt x="100" y="44"/>
                  <a:pt x="113" y="26"/>
                  <a:pt x="130" y="12"/>
                </a:cubicBezTo>
                <a:lnTo>
                  <a:pt x="130" y="69"/>
                </a:lnTo>
                <a:close/>
                <a:moveTo>
                  <a:pt x="130" y="78"/>
                </a:moveTo>
                <a:cubicBezTo>
                  <a:pt x="130" y="129"/>
                  <a:pt x="130" y="129"/>
                  <a:pt x="130" y="129"/>
                </a:cubicBezTo>
                <a:cubicBezTo>
                  <a:pt x="74" y="129"/>
                  <a:pt x="74" y="129"/>
                  <a:pt x="74" y="129"/>
                </a:cubicBezTo>
                <a:cubicBezTo>
                  <a:pt x="75" y="109"/>
                  <a:pt x="79" y="90"/>
                  <a:pt x="87" y="72"/>
                </a:cubicBezTo>
                <a:cubicBezTo>
                  <a:pt x="101" y="76"/>
                  <a:pt x="115" y="78"/>
                  <a:pt x="130" y="78"/>
                </a:cubicBezTo>
                <a:moveTo>
                  <a:pt x="139" y="78"/>
                </a:moveTo>
                <a:cubicBezTo>
                  <a:pt x="154" y="78"/>
                  <a:pt x="168" y="76"/>
                  <a:pt x="182" y="72"/>
                </a:cubicBezTo>
                <a:cubicBezTo>
                  <a:pt x="190" y="90"/>
                  <a:pt x="194" y="109"/>
                  <a:pt x="195" y="129"/>
                </a:cubicBezTo>
                <a:cubicBezTo>
                  <a:pt x="139" y="129"/>
                  <a:pt x="139" y="129"/>
                  <a:pt x="139" y="129"/>
                </a:cubicBezTo>
                <a:lnTo>
                  <a:pt x="139" y="78"/>
                </a:lnTo>
                <a:close/>
                <a:moveTo>
                  <a:pt x="139" y="69"/>
                </a:moveTo>
                <a:cubicBezTo>
                  <a:pt x="139" y="12"/>
                  <a:pt x="139" y="12"/>
                  <a:pt x="139" y="12"/>
                </a:cubicBezTo>
                <a:cubicBezTo>
                  <a:pt x="156" y="26"/>
                  <a:pt x="169" y="44"/>
                  <a:pt x="178" y="63"/>
                </a:cubicBezTo>
                <a:cubicBezTo>
                  <a:pt x="166" y="67"/>
                  <a:pt x="153" y="69"/>
                  <a:pt x="139" y="69"/>
                </a:cubicBezTo>
                <a:moveTo>
                  <a:pt x="187" y="60"/>
                </a:moveTo>
                <a:cubicBezTo>
                  <a:pt x="179" y="42"/>
                  <a:pt x="166" y="25"/>
                  <a:pt x="151" y="10"/>
                </a:cubicBezTo>
                <a:cubicBezTo>
                  <a:pt x="178" y="14"/>
                  <a:pt x="202" y="26"/>
                  <a:pt x="221" y="44"/>
                </a:cubicBezTo>
                <a:cubicBezTo>
                  <a:pt x="211" y="51"/>
                  <a:pt x="199" y="56"/>
                  <a:pt x="187" y="60"/>
                </a:cubicBezTo>
                <a:moveTo>
                  <a:pt x="82" y="60"/>
                </a:moveTo>
                <a:cubicBezTo>
                  <a:pt x="70" y="56"/>
                  <a:pt x="59" y="51"/>
                  <a:pt x="48" y="44"/>
                </a:cubicBezTo>
                <a:cubicBezTo>
                  <a:pt x="67" y="26"/>
                  <a:pt x="91" y="14"/>
                  <a:pt x="118" y="10"/>
                </a:cubicBezTo>
                <a:cubicBezTo>
                  <a:pt x="103" y="25"/>
                  <a:pt x="91" y="42"/>
                  <a:pt x="82" y="60"/>
                </a:cubicBezTo>
                <a:moveTo>
                  <a:pt x="74" y="139"/>
                </a:moveTo>
                <a:cubicBezTo>
                  <a:pt x="130" y="139"/>
                  <a:pt x="130" y="139"/>
                  <a:pt x="130" y="139"/>
                </a:cubicBezTo>
                <a:cubicBezTo>
                  <a:pt x="130" y="185"/>
                  <a:pt x="130" y="185"/>
                  <a:pt x="130" y="185"/>
                </a:cubicBezTo>
                <a:cubicBezTo>
                  <a:pt x="115" y="186"/>
                  <a:pt x="100" y="188"/>
                  <a:pt x="85" y="192"/>
                </a:cubicBezTo>
                <a:cubicBezTo>
                  <a:pt x="79" y="175"/>
                  <a:pt x="75" y="157"/>
                  <a:pt x="74" y="139"/>
                </a:cubicBezTo>
                <a:moveTo>
                  <a:pt x="130" y="194"/>
                </a:moveTo>
                <a:cubicBezTo>
                  <a:pt x="130" y="256"/>
                  <a:pt x="130" y="256"/>
                  <a:pt x="130" y="256"/>
                </a:cubicBezTo>
                <a:cubicBezTo>
                  <a:pt x="112" y="241"/>
                  <a:pt x="98" y="222"/>
                  <a:pt x="89" y="201"/>
                </a:cubicBezTo>
                <a:cubicBezTo>
                  <a:pt x="102" y="197"/>
                  <a:pt x="116" y="195"/>
                  <a:pt x="130" y="194"/>
                </a:cubicBezTo>
                <a:moveTo>
                  <a:pt x="139" y="256"/>
                </a:moveTo>
                <a:cubicBezTo>
                  <a:pt x="139" y="194"/>
                  <a:pt x="139" y="194"/>
                  <a:pt x="139" y="194"/>
                </a:cubicBezTo>
                <a:cubicBezTo>
                  <a:pt x="153" y="195"/>
                  <a:pt x="167" y="197"/>
                  <a:pt x="180" y="201"/>
                </a:cubicBezTo>
                <a:cubicBezTo>
                  <a:pt x="171" y="222"/>
                  <a:pt x="157" y="241"/>
                  <a:pt x="139" y="256"/>
                </a:cubicBezTo>
                <a:moveTo>
                  <a:pt x="139" y="185"/>
                </a:moveTo>
                <a:cubicBezTo>
                  <a:pt x="139" y="139"/>
                  <a:pt x="139" y="139"/>
                  <a:pt x="139" y="139"/>
                </a:cubicBezTo>
                <a:cubicBezTo>
                  <a:pt x="195" y="139"/>
                  <a:pt x="195" y="139"/>
                  <a:pt x="195" y="139"/>
                </a:cubicBezTo>
                <a:cubicBezTo>
                  <a:pt x="194" y="157"/>
                  <a:pt x="191" y="175"/>
                  <a:pt x="184" y="192"/>
                </a:cubicBezTo>
                <a:cubicBezTo>
                  <a:pt x="170" y="188"/>
                  <a:pt x="155" y="186"/>
                  <a:pt x="139" y="185"/>
                </a:cubicBezTo>
                <a:moveTo>
                  <a:pt x="204" y="139"/>
                </a:moveTo>
                <a:cubicBezTo>
                  <a:pt x="260" y="139"/>
                  <a:pt x="260" y="139"/>
                  <a:pt x="260" y="139"/>
                </a:cubicBezTo>
                <a:cubicBezTo>
                  <a:pt x="259" y="167"/>
                  <a:pt x="248" y="194"/>
                  <a:pt x="230" y="214"/>
                </a:cubicBezTo>
                <a:cubicBezTo>
                  <a:pt x="219" y="206"/>
                  <a:pt x="206" y="200"/>
                  <a:pt x="193" y="195"/>
                </a:cubicBezTo>
                <a:cubicBezTo>
                  <a:pt x="200" y="177"/>
                  <a:pt x="203" y="158"/>
                  <a:pt x="204" y="139"/>
                </a:cubicBezTo>
                <a:moveTo>
                  <a:pt x="45" y="221"/>
                </a:moveTo>
                <a:cubicBezTo>
                  <a:pt x="56" y="214"/>
                  <a:pt x="68" y="208"/>
                  <a:pt x="80" y="204"/>
                </a:cubicBezTo>
                <a:cubicBezTo>
                  <a:pt x="89" y="224"/>
                  <a:pt x="102" y="242"/>
                  <a:pt x="118" y="258"/>
                </a:cubicBezTo>
                <a:cubicBezTo>
                  <a:pt x="90" y="254"/>
                  <a:pt x="64" y="241"/>
                  <a:pt x="45" y="221"/>
                </a:cubicBezTo>
                <a:moveTo>
                  <a:pt x="151" y="258"/>
                </a:moveTo>
                <a:cubicBezTo>
                  <a:pt x="167" y="242"/>
                  <a:pt x="180" y="224"/>
                  <a:pt x="189" y="204"/>
                </a:cubicBezTo>
                <a:cubicBezTo>
                  <a:pt x="201" y="208"/>
                  <a:pt x="213" y="214"/>
                  <a:pt x="224" y="221"/>
                </a:cubicBezTo>
                <a:cubicBezTo>
                  <a:pt x="205" y="241"/>
                  <a:pt x="179" y="254"/>
                  <a:pt x="151" y="258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Рисунок 9" descr="Динамик телефона  со сплошной заливкой">
            <a:extLst>
              <a:ext uri="{FF2B5EF4-FFF2-40B4-BE49-F238E27FC236}">
                <a16:creationId xmlns="" xmlns:a16="http://schemas.microsoft.com/office/drawing/2014/main" id="{7CBFA266-F756-4A98-8504-78E3AB3469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149314" y="1729478"/>
            <a:ext cx="576000" cy="576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B9FF8EC-E777-4F8E-B78E-3696E0DEEE9F}"/>
              </a:ext>
            </a:extLst>
          </p:cNvPr>
          <p:cNvSpPr/>
          <p:nvPr/>
        </p:nvSpPr>
        <p:spPr>
          <a:xfrm>
            <a:off x="47999088" y="177576"/>
            <a:ext cx="2461260" cy="532575"/>
          </a:xfrm>
          <a:prstGeom prst="rect">
            <a:avLst/>
          </a:prstGeom>
          <a:solidFill>
            <a:srgbClr val="374D81"/>
          </a:solidFill>
          <a:ln>
            <a:solidFill>
              <a:srgbClr val="374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www.dtpi.uz</a:t>
            </a:r>
            <a:endParaRPr lang="ru-RU" sz="28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657B321-A819-435F-AC11-41311556CAC0}"/>
              </a:ext>
            </a:extLst>
          </p:cNvPr>
          <p:cNvSpPr/>
          <p:nvPr/>
        </p:nvSpPr>
        <p:spPr>
          <a:xfrm>
            <a:off x="47999088" y="979356"/>
            <a:ext cx="3207312" cy="532575"/>
          </a:xfrm>
          <a:prstGeom prst="rect">
            <a:avLst/>
          </a:prstGeom>
          <a:solidFill>
            <a:srgbClr val="374D81"/>
          </a:solidFill>
          <a:ln>
            <a:solidFill>
              <a:srgbClr val="374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info@dtpi.uz</a:t>
            </a:r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A675FC8-3583-4B92-9833-4AB52755401F}"/>
              </a:ext>
            </a:extLst>
          </p:cNvPr>
          <p:cNvSpPr/>
          <p:nvPr/>
        </p:nvSpPr>
        <p:spPr>
          <a:xfrm>
            <a:off x="47999088" y="1774624"/>
            <a:ext cx="2552700" cy="532575"/>
          </a:xfrm>
          <a:prstGeom prst="rect">
            <a:avLst/>
          </a:prstGeom>
          <a:solidFill>
            <a:srgbClr val="374D81"/>
          </a:solidFill>
          <a:ln>
            <a:solidFill>
              <a:srgbClr val="374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+998 </a:t>
            </a:r>
            <a:r>
              <a:rPr lang="en-US" sz="2400" dirty="0" smtClean="0"/>
              <a:t>95 650 77 57</a:t>
            </a:r>
            <a:endParaRPr lang="ru-RU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9109" y="64874"/>
            <a:ext cx="2368269" cy="2317561"/>
          </a:xfrm>
          <a:prstGeom prst="rect">
            <a:avLst/>
          </a:prstGeom>
        </p:spPr>
      </p:pic>
      <p:pic>
        <p:nvPicPr>
          <p:cNvPr id="16" name="Рисунок 41" descr="Image result for world png">
            <a:extLst>
              <a:ext uri="{FF2B5EF4-FFF2-40B4-BE49-F238E27FC236}">
                <a16:creationId xmlns="" xmlns:a16="http://schemas.microsoft.com/office/drawing/2014/main" id="{7EED9FCE-A9E1-B793-6102-3720BC351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4976" y="2957458"/>
            <a:ext cx="16357038" cy="8096444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alpha val="0"/>
              </a:schemeClr>
            </a:glow>
          </a:effectLst>
        </p:spPr>
      </p:pic>
      <p:pic>
        <p:nvPicPr>
          <p:cNvPr id="17" name="Рисунок 49" descr="Image result for russia">
            <a:extLst>
              <a:ext uri="{FF2B5EF4-FFF2-40B4-BE49-F238E27FC236}">
                <a16:creationId xmlns="" xmlns:a16="http://schemas.microsoft.com/office/drawing/2014/main" id="{55331EC6-BD4C-D26D-F5B2-D14B438E43D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355107" y="4251156"/>
            <a:ext cx="918016" cy="73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53" descr="Image result for italy">
            <a:extLst>
              <a:ext uri="{FF2B5EF4-FFF2-40B4-BE49-F238E27FC236}">
                <a16:creationId xmlns="" xmlns:a16="http://schemas.microsoft.com/office/drawing/2014/main" id="{7BFCC868-1088-F4C2-3570-A043510998F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08147" y="5258906"/>
            <a:ext cx="958868" cy="76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48" descr="Image result for kazakhstan flag">
            <a:extLst>
              <a:ext uri="{FF2B5EF4-FFF2-40B4-BE49-F238E27FC236}">
                <a16:creationId xmlns="" xmlns:a16="http://schemas.microsoft.com/office/drawing/2014/main" id="{C8213C5B-A9B2-6F6A-2041-4211481D8B7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85010" y="4475692"/>
            <a:ext cx="1244115" cy="83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50" descr="Image result for ukraine">
            <a:extLst>
              <a:ext uri="{FF2B5EF4-FFF2-40B4-BE49-F238E27FC236}">
                <a16:creationId xmlns="" xmlns:a16="http://schemas.microsoft.com/office/drawing/2014/main" id="{B0E3CAC4-0433-4ABF-9803-D8829A8444D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315880" y="4377179"/>
            <a:ext cx="880503" cy="70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47" descr="Related image">
            <a:extLst>
              <a:ext uri="{FF2B5EF4-FFF2-40B4-BE49-F238E27FC236}">
                <a16:creationId xmlns="" xmlns:a16="http://schemas.microsoft.com/office/drawing/2014/main" id="{3A8D3900-512E-052A-C99C-F8DC09CE88E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558836" y="4972719"/>
            <a:ext cx="880503" cy="70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58" descr="Related image">
            <a:extLst>
              <a:ext uri="{FF2B5EF4-FFF2-40B4-BE49-F238E27FC236}">
                <a16:creationId xmlns="" xmlns:a16="http://schemas.microsoft.com/office/drawing/2014/main" id="{F0CAEA00-62BF-CD8B-87F4-FAB726065F3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662180" y="4680201"/>
            <a:ext cx="952537" cy="68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51" descr="Image result for germany">
            <a:extLst>
              <a:ext uri="{FF2B5EF4-FFF2-40B4-BE49-F238E27FC236}">
                <a16:creationId xmlns="" xmlns:a16="http://schemas.microsoft.com/office/drawing/2014/main" id="{54FDD062-7057-7850-C4AD-3923470E63C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363298" y="4431425"/>
            <a:ext cx="1183622" cy="84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9A1F0DED-776C-490D-A516-64043BBD10FC}"/>
              </a:ext>
            </a:extLst>
          </p:cNvPr>
          <p:cNvGrpSpPr/>
          <p:nvPr/>
        </p:nvGrpSpPr>
        <p:grpSpPr>
          <a:xfrm>
            <a:off x="1672850" y="3848825"/>
            <a:ext cx="10948916" cy="1164273"/>
            <a:chOff x="26305369" y="27151314"/>
            <a:chExt cx="6460311" cy="937291"/>
          </a:xfrm>
        </p:grpSpPr>
        <p:sp>
          <p:nvSpPr>
            <p:cNvPr id="26" name="Round Same Side Corner Rectangle 422">
              <a:extLst>
                <a:ext uri="{FF2B5EF4-FFF2-40B4-BE49-F238E27FC236}">
                  <a16:creationId xmlns="" xmlns:a16="http://schemas.microsoft.com/office/drawing/2014/main" id="{5209F0B1-B844-4756-B805-DFF8AD804EC1}"/>
                </a:ext>
              </a:extLst>
            </p:cNvPr>
            <p:cNvSpPr/>
            <p:nvPr/>
          </p:nvSpPr>
          <p:spPr>
            <a:xfrm rot="5400000">
              <a:off x="29147584" y="24320683"/>
              <a:ext cx="775882" cy="6460311"/>
            </a:xfrm>
            <a:prstGeom prst="round2SameRect">
              <a:avLst>
                <a:gd name="adj1" fmla="val 43441"/>
                <a:gd name="adj2" fmla="val 0"/>
              </a:avLst>
            </a:prstGeom>
            <a:solidFill>
              <a:srgbClr val="83B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itle 4">
              <a:extLst>
                <a:ext uri="{FF2B5EF4-FFF2-40B4-BE49-F238E27FC236}">
                  <a16:creationId xmlns="" xmlns:a16="http://schemas.microsoft.com/office/drawing/2014/main" id="{9C2F72DE-27FA-44AE-A49B-D36565B3621E}"/>
                </a:ext>
              </a:extLst>
            </p:cNvPr>
            <p:cNvSpPr txBox="1">
              <a:spLocks/>
            </p:cNvSpPr>
            <p:nvPr/>
          </p:nvSpPr>
          <p:spPr>
            <a:xfrm>
              <a:off x="26971884" y="27151314"/>
              <a:ext cx="4857530" cy="937291"/>
            </a:xfrm>
            <a:prstGeom prst="rect">
              <a:avLst/>
            </a:prstGeom>
          </p:spPr>
          <p:txBody>
            <a:bodyPr vert="horz" lIns="121899" tIns="60949" rIns="121899" bIns="60949" rtlCol="0" anchor="t">
              <a:noAutofit/>
            </a:bodyPr>
            <a:lstStyle>
              <a:lvl1pPr algn="l" defTabSz="1218987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+mj-lt"/>
                  <a:ea typeface="Century Gothic" charset="0"/>
                  <a:cs typeface="Century Gothic" charset="0"/>
                </a:defRPr>
              </a:lvl1pPr>
            </a:lstStyle>
            <a:p>
              <a:r>
                <a:rPr lang="en-GB" altLang="ru-RU" sz="4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Xorijiy</a:t>
              </a:r>
              <a:r>
                <a:rPr lang="en-GB" altLang="ru-RU" sz="4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altLang="ru-RU" sz="4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o’qituvchilar</a:t>
              </a:r>
              <a:r>
                <a:rPr lang="en-GB" altLang="ru-RU" sz="4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altLang="ru-RU" sz="4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soni</a:t>
              </a:r>
              <a:endParaRPr lang="en-US" sz="20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9" name="Рисунок 28" descr="Преподаватель со сплошной заливкой">
              <a:extLst>
                <a:ext uri="{FF2B5EF4-FFF2-40B4-BE49-F238E27FC236}">
                  <a16:creationId xmlns="" xmlns:a16="http://schemas.microsoft.com/office/drawing/2014/main" id="{3DD3865D-02C5-4AE9-AB1B-E887AA96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26367753" y="27265619"/>
              <a:ext cx="593193" cy="593193"/>
            </a:xfrm>
            <a:prstGeom prst="rect">
              <a:avLst/>
            </a:prstGeom>
          </p:spPr>
        </p:pic>
      </p:grpSp>
      <p:sp>
        <p:nvSpPr>
          <p:cNvPr id="41" name="Овал 40"/>
          <p:cNvSpPr/>
          <p:nvPr/>
        </p:nvSpPr>
        <p:spPr>
          <a:xfrm>
            <a:off x="11028920" y="3661613"/>
            <a:ext cx="1457998" cy="1538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itle 4">
            <a:extLst>
              <a:ext uri="{FF2B5EF4-FFF2-40B4-BE49-F238E27FC236}">
                <a16:creationId xmlns="" xmlns:a16="http://schemas.microsoft.com/office/drawing/2014/main" id="{AE002A61-829E-4768-958B-D40792E27ABB}"/>
              </a:ext>
            </a:extLst>
          </p:cNvPr>
          <p:cNvSpPr txBox="1">
            <a:spLocks/>
          </p:cNvSpPr>
          <p:nvPr/>
        </p:nvSpPr>
        <p:spPr>
          <a:xfrm>
            <a:off x="11307280" y="4002387"/>
            <a:ext cx="1755666" cy="996446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r>
              <a:rPr lang="en-US" sz="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en-US" sz="5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="" xmlns:a16="http://schemas.microsoft.com/office/drawing/2014/main" id="{9A1F0DED-776C-490D-A516-64043BBD10FC}"/>
              </a:ext>
            </a:extLst>
          </p:cNvPr>
          <p:cNvGrpSpPr/>
          <p:nvPr/>
        </p:nvGrpSpPr>
        <p:grpSpPr>
          <a:xfrm>
            <a:off x="1569317" y="4951735"/>
            <a:ext cx="10948916" cy="1164273"/>
            <a:chOff x="26305369" y="27151314"/>
            <a:chExt cx="6460311" cy="937291"/>
          </a:xfrm>
        </p:grpSpPr>
        <p:sp>
          <p:nvSpPr>
            <p:cNvPr id="44" name="Round Same Side Corner Rectangle 422">
              <a:extLst>
                <a:ext uri="{FF2B5EF4-FFF2-40B4-BE49-F238E27FC236}">
                  <a16:creationId xmlns="" xmlns:a16="http://schemas.microsoft.com/office/drawing/2014/main" id="{5209F0B1-B844-4756-B805-DFF8AD804EC1}"/>
                </a:ext>
              </a:extLst>
            </p:cNvPr>
            <p:cNvSpPr/>
            <p:nvPr/>
          </p:nvSpPr>
          <p:spPr>
            <a:xfrm rot="5400000">
              <a:off x="29147584" y="24320683"/>
              <a:ext cx="775882" cy="6460311"/>
            </a:xfrm>
            <a:prstGeom prst="round2SameRect">
              <a:avLst>
                <a:gd name="adj1" fmla="val 43441"/>
                <a:gd name="adj2" fmla="val 0"/>
              </a:avLst>
            </a:prstGeom>
            <a:solidFill>
              <a:srgbClr val="83B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itle 4">
              <a:extLst>
                <a:ext uri="{FF2B5EF4-FFF2-40B4-BE49-F238E27FC236}">
                  <a16:creationId xmlns="" xmlns:a16="http://schemas.microsoft.com/office/drawing/2014/main" id="{9C2F72DE-27FA-44AE-A49B-D36565B3621E}"/>
                </a:ext>
              </a:extLst>
            </p:cNvPr>
            <p:cNvSpPr txBox="1">
              <a:spLocks/>
            </p:cNvSpPr>
            <p:nvPr/>
          </p:nvSpPr>
          <p:spPr>
            <a:xfrm>
              <a:off x="26971884" y="27151314"/>
              <a:ext cx="4857530" cy="937291"/>
            </a:xfrm>
            <a:prstGeom prst="rect">
              <a:avLst/>
            </a:prstGeom>
          </p:spPr>
          <p:txBody>
            <a:bodyPr vert="horz" lIns="121899" tIns="60949" rIns="121899" bIns="60949" rtlCol="0" anchor="t">
              <a:noAutofit/>
            </a:bodyPr>
            <a:lstStyle>
              <a:lvl1pPr algn="l" defTabSz="1218987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tx1"/>
                  </a:solidFill>
                  <a:latin typeface="+mj-lt"/>
                  <a:ea typeface="Century Gothic" charset="0"/>
                  <a:cs typeface="Century Gothic" charset="0"/>
                </a:defRPr>
              </a:lvl1pPr>
            </a:lstStyle>
            <a:p>
              <a:r>
                <a:rPr lang="en-GB" altLang="ru-RU" sz="4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Xorijiy</a:t>
              </a:r>
              <a:r>
                <a:rPr lang="en-GB" altLang="ru-RU" sz="4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altLang="ru-RU" sz="4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talabalar</a:t>
              </a:r>
              <a:r>
                <a:rPr lang="en-GB" altLang="ru-RU" sz="4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altLang="ru-RU" sz="4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soni</a:t>
              </a:r>
              <a:endParaRPr lang="ru-RU" altLang="ru-RU" sz="48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sz="20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Преподаватель со сплошной заливкой">
              <a:extLst>
                <a:ext uri="{FF2B5EF4-FFF2-40B4-BE49-F238E27FC236}">
                  <a16:creationId xmlns="" xmlns:a16="http://schemas.microsoft.com/office/drawing/2014/main" id="{3DD3865D-02C5-4AE9-AB1B-E887AA96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26367753" y="27265619"/>
              <a:ext cx="593193" cy="593193"/>
            </a:xfrm>
            <a:prstGeom prst="rect">
              <a:avLst/>
            </a:prstGeom>
          </p:spPr>
        </p:pic>
      </p:grpSp>
      <p:sp>
        <p:nvSpPr>
          <p:cNvPr id="47" name="Овал 46"/>
          <p:cNvSpPr/>
          <p:nvPr/>
        </p:nvSpPr>
        <p:spPr>
          <a:xfrm>
            <a:off x="10961864" y="5021021"/>
            <a:ext cx="1457998" cy="1538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itle 4">
            <a:extLst>
              <a:ext uri="{FF2B5EF4-FFF2-40B4-BE49-F238E27FC236}">
                <a16:creationId xmlns="" xmlns:a16="http://schemas.microsoft.com/office/drawing/2014/main" id="{AE002A61-829E-4768-958B-D40792E27ABB}"/>
              </a:ext>
            </a:extLst>
          </p:cNvPr>
          <p:cNvSpPr txBox="1">
            <a:spLocks/>
          </p:cNvSpPr>
          <p:nvPr/>
        </p:nvSpPr>
        <p:spPr>
          <a:xfrm>
            <a:off x="11240224" y="5361795"/>
            <a:ext cx="1755666" cy="996446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r>
              <a:rPr lang="uz-Cyrl-UZ" sz="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en-US" sz="5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en-US" sz="5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="" xmlns:a16="http://schemas.microsoft.com/office/drawing/2014/main" id="{027A8AD3-1AD0-4A54-AEED-4D80257CD58B}"/>
              </a:ext>
            </a:extLst>
          </p:cNvPr>
          <p:cNvGrpSpPr/>
          <p:nvPr/>
        </p:nvGrpSpPr>
        <p:grpSpPr>
          <a:xfrm>
            <a:off x="4193621" y="6919391"/>
            <a:ext cx="2499175" cy="1571644"/>
            <a:chOff x="362857" y="4882329"/>
            <a:chExt cx="2009460" cy="1521468"/>
          </a:xfrm>
        </p:grpSpPr>
        <p:sp>
          <p:nvSpPr>
            <p:cNvPr id="50" name="Прямоугольник: скругленные верхние углы 236">
              <a:extLst>
                <a:ext uri="{FF2B5EF4-FFF2-40B4-BE49-F238E27FC236}">
                  <a16:creationId xmlns="" xmlns:a16="http://schemas.microsoft.com/office/drawing/2014/main" id="{CC88F8A8-0A38-4159-A45A-9D0C1FFB22BE}"/>
                </a:ext>
              </a:extLst>
            </p:cNvPr>
            <p:cNvSpPr/>
            <p:nvPr/>
          </p:nvSpPr>
          <p:spPr>
            <a:xfrm rot="16200000">
              <a:off x="606853" y="4638333"/>
              <a:ext cx="1521468" cy="2009460"/>
            </a:xfrm>
            <a:prstGeom prst="round2SameRect">
              <a:avLst>
                <a:gd name="adj1" fmla="val 10943"/>
                <a:gd name="adj2" fmla="val 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51" name="Прямоугольный треугольник 50">
              <a:extLst>
                <a:ext uri="{FF2B5EF4-FFF2-40B4-BE49-F238E27FC236}">
                  <a16:creationId xmlns="" xmlns:a16="http://schemas.microsoft.com/office/drawing/2014/main" id="{0045F3D0-EC5A-4C36-901E-207B800BA421}"/>
                </a:ext>
              </a:extLst>
            </p:cNvPr>
            <p:cNvSpPr/>
            <p:nvPr/>
          </p:nvSpPr>
          <p:spPr>
            <a:xfrm flipH="1">
              <a:off x="2069095" y="4882330"/>
              <a:ext cx="303222" cy="253546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</p:grpSp>
      <p:pic>
        <p:nvPicPr>
          <p:cNvPr id="55" name="Рисунок 54" descr="Школьный класс со сплошной заливкой">
            <a:extLst>
              <a:ext uri="{FF2B5EF4-FFF2-40B4-BE49-F238E27FC236}">
                <a16:creationId xmlns="" xmlns:a16="http://schemas.microsoft.com/office/drawing/2014/main" id="{ABA2D18A-8536-4772-90CC-2D44D102F3D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tretch>
            <a:fillRect/>
          </a:stretch>
        </p:blipFill>
        <p:spPr>
          <a:xfrm>
            <a:off x="4684584" y="7030736"/>
            <a:ext cx="1354718" cy="1354718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399C325C-DFB5-4B4A-A5DA-11E4907251DA}"/>
              </a:ext>
            </a:extLst>
          </p:cNvPr>
          <p:cNvSpPr/>
          <p:nvPr/>
        </p:nvSpPr>
        <p:spPr>
          <a:xfrm>
            <a:off x="2844715" y="9411135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0C9D26AB-3760-4F7D-B1EC-9A780D117F3F}"/>
              </a:ext>
            </a:extLst>
          </p:cNvPr>
          <p:cNvSpPr/>
          <p:nvPr/>
        </p:nvSpPr>
        <p:spPr>
          <a:xfrm>
            <a:off x="3203980" y="9144971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z-Cyrl-UZ" sz="4800" dirty="0">
                <a:solidFill>
                  <a:srgbClr val="4A66AC"/>
                </a:solidFill>
              </a:rPr>
              <a:t> </a:t>
            </a:r>
            <a:r>
              <a:rPr lang="uz-Cyrl-UZ" sz="4800" dirty="0" smtClean="0">
                <a:solidFill>
                  <a:srgbClr val="4A66AC"/>
                </a:solidFill>
              </a:rPr>
              <a:t>-</a:t>
            </a:r>
            <a:r>
              <a:rPr lang="en-GB" sz="4800" dirty="0" smtClean="0">
                <a:solidFill>
                  <a:srgbClr val="4A66AC"/>
                </a:solidFill>
              </a:rPr>
              <a:t>-</a:t>
            </a:r>
            <a:r>
              <a:rPr lang="en-GB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RUSSIA</a:t>
            </a:r>
            <a:endParaRPr lang="ru-RU" altLang="ru-RU" sz="48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9138A694-2393-4D8D-ACFE-AEA74077145D}"/>
              </a:ext>
            </a:extLst>
          </p:cNvPr>
          <p:cNvSpPr/>
          <p:nvPr/>
        </p:nvSpPr>
        <p:spPr>
          <a:xfrm>
            <a:off x="3203980" y="10658604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 smtClean="0">
                <a:solidFill>
                  <a:srgbClr val="4A66AC"/>
                </a:solidFill>
              </a:rPr>
              <a:t> -</a:t>
            </a:r>
            <a:r>
              <a:rPr lang="en-GB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USA</a:t>
            </a:r>
            <a:endParaRPr lang="ru-RU" altLang="ru-RU" sz="48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56B96F55-AF4B-4BAD-8771-5E1F83D1D0AF}"/>
              </a:ext>
            </a:extLst>
          </p:cNvPr>
          <p:cNvSpPr/>
          <p:nvPr/>
        </p:nvSpPr>
        <p:spPr>
          <a:xfrm>
            <a:off x="3203980" y="12140739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>
                <a:solidFill>
                  <a:srgbClr val="4A66AC"/>
                </a:solidFill>
              </a:rPr>
              <a:t> - </a:t>
            </a:r>
            <a:r>
              <a:rPr lang="en-GB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ENGLAND</a:t>
            </a:r>
            <a:endParaRPr lang="ru-RU" altLang="ru-RU" sz="48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A19AEE92-1283-4AFA-837B-3C552FCC8D3E}"/>
              </a:ext>
            </a:extLst>
          </p:cNvPr>
          <p:cNvSpPr/>
          <p:nvPr/>
        </p:nvSpPr>
        <p:spPr>
          <a:xfrm>
            <a:off x="3203980" y="13622874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>
                <a:solidFill>
                  <a:srgbClr val="4A66AC"/>
                </a:solidFill>
              </a:rPr>
              <a:t> - </a:t>
            </a:r>
            <a:r>
              <a:rPr lang="en-GB" altLang="ru-RU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TURKEY</a:t>
            </a:r>
            <a:endParaRPr lang="ru-RU" sz="4800" dirty="0">
              <a:solidFill>
                <a:srgbClr val="4A66AC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8F65B512-B71C-4E22-A209-2F9380D71700}"/>
              </a:ext>
            </a:extLst>
          </p:cNvPr>
          <p:cNvSpPr/>
          <p:nvPr/>
        </p:nvSpPr>
        <p:spPr>
          <a:xfrm>
            <a:off x="2844715" y="10910135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E6D374DE-8090-4330-BB19-F4DB0FCCFC53}"/>
              </a:ext>
            </a:extLst>
          </p:cNvPr>
          <p:cNvSpPr/>
          <p:nvPr/>
        </p:nvSpPr>
        <p:spPr>
          <a:xfrm>
            <a:off x="2844715" y="12386580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0D298BE7-E5F7-4746-BCBB-D1A7EF4B49F3}"/>
              </a:ext>
            </a:extLst>
          </p:cNvPr>
          <p:cNvSpPr/>
          <p:nvPr/>
        </p:nvSpPr>
        <p:spPr>
          <a:xfrm>
            <a:off x="2844715" y="13872453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="" xmlns:a16="http://schemas.microsoft.com/office/drawing/2014/main" id="{399C325C-DFB5-4B4A-A5DA-11E4907251DA}"/>
              </a:ext>
            </a:extLst>
          </p:cNvPr>
          <p:cNvSpPr/>
          <p:nvPr/>
        </p:nvSpPr>
        <p:spPr>
          <a:xfrm>
            <a:off x="2887387" y="15379119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0C9D26AB-3760-4F7D-B1EC-9A780D117F3F}"/>
              </a:ext>
            </a:extLst>
          </p:cNvPr>
          <p:cNvSpPr/>
          <p:nvPr/>
        </p:nvSpPr>
        <p:spPr>
          <a:xfrm>
            <a:off x="3246652" y="15112955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 smtClean="0">
                <a:solidFill>
                  <a:srgbClr val="4A66AC"/>
                </a:solidFill>
              </a:rPr>
              <a:t> - </a:t>
            </a:r>
            <a:r>
              <a:rPr lang="en-GB" altLang="ru-RU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SOUTH KOREA</a:t>
            </a:r>
            <a:endParaRPr lang="ru-RU" altLang="ru-RU" sz="48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="" xmlns:a16="http://schemas.microsoft.com/office/drawing/2014/main" id="{9138A694-2393-4D8D-ACFE-AEA74077145D}"/>
              </a:ext>
            </a:extLst>
          </p:cNvPr>
          <p:cNvSpPr/>
          <p:nvPr/>
        </p:nvSpPr>
        <p:spPr>
          <a:xfrm>
            <a:off x="3246652" y="16626588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 smtClean="0">
                <a:solidFill>
                  <a:srgbClr val="4A66AC"/>
                </a:solidFill>
              </a:rPr>
              <a:t> - </a:t>
            </a:r>
            <a:r>
              <a:rPr lang="en-GB" altLang="ru-RU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KAZAKHSTAN</a:t>
            </a:r>
            <a:endParaRPr lang="ru-RU" altLang="ru-RU" sz="48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="" xmlns:a16="http://schemas.microsoft.com/office/drawing/2014/main" id="{56B96F55-AF4B-4BAD-8771-5E1F83D1D0AF}"/>
              </a:ext>
            </a:extLst>
          </p:cNvPr>
          <p:cNvSpPr/>
          <p:nvPr/>
        </p:nvSpPr>
        <p:spPr>
          <a:xfrm>
            <a:off x="3246652" y="18108723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>
                <a:solidFill>
                  <a:srgbClr val="4A66AC"/>
                </a:solidFill>
              </a:rPr>
              <a:t> - </a:t>
            </a:r>
            <a:r>
              <a:rPr lang="en-GB" altLang="ru-RU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BELARUS</a:t>
            </a:r>
            <a:endParaRPr lang="ru-RU" altLang="ru-RU" sz="48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A19AEE92-1283-4AFA-837B-3C552FCC8D3E}"/>
              </a:ext>
            </a:extLst>
          </p:cNvPr>
          <p:cNvSpPr/>
          <p:nvPr/>
        </p:nvSpPr>
        <p:spPr>
          <a:xfrm>
            <a:off x="3246652" y="19590858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>
                <a:solidFill>
                  <a:srgbClr val="4A66AC"/>
                </a:solidFill>
              </a:rPr>
              <a:t> - </a:t>
            </a:r>
            <a:r>
              <a:rPr lang="en-GB" altLang="ru-RU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KYRGYZSTAN</a:t>
            </a:r>
            <a:endParaRPr lang="ru-RU" altLang="ru-RU" sz="48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8F65B512-B71C-4E22-A209-2F9380D71700}"/>
              </a:ext>
            </a:extLst>
          </p:cNvPr>
          <p:cNvSpPr/>
          <p:nvPr/>
        </p:nvSpPr>
        <p:spPr>
          <a:xfrm>
            <a:off x="2887387" y="16878119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E6D374DE-8090-4330-BB19-F4DB0FCCFC53}"/>
              </a:ext>
            </a:extLst>
          </p:cNvPr>
          <p:cNvSpPr/>
          <p:nvPr/>
        </p:nvSpPr>
        <p:spPr>
          <a:xfrm>
            <a:off x="2887387" y="18354564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0D298BE7-E5F7-4746-BCBB-D1A7EF4B49F3}"/>
              </a:ext>
            </a:extLst>
          </p:cNvPr>
          <p:cNvSpPr/>
          <p:nvPr/>
        </p:nvSpPr>
        <p:spPr>
          <a:xfrm>
            <a:off x="2887387" y="19840437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="" xmlns:a16="http://schemas.microsoft.com/office/drawing/2014/main" id="{399C325C-DFB5-4B4A-A5DA-11E4907251DA}"/>
              </a:ext>
            </a:extLst>
          </p:cNvPr>
          <p:cNvSpPr/>
          <p:nvPr/>
        </p:nvSpPr>
        <p:spPr>
          <a:xfrm>
            <a:off x="2930059" y="21347103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="" xmlns:a16="http://schemas.microsoft.com/office/drawing/2014/main" id="{0C9D26AB-3760-4F7D-B1EC-9A780D117F3F}"/>
              </a:ext>
            </a:extLst>
          </p:cNvPr>
          <p:cNvSpPr/>
          <p:nvPr/>
        </p:nvSpPr>
        <p:spPr>
          <a:xfrm>
            <a:off x="3289324" y="21080939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>
                <a:solidFill>
                  <a:srgbClr val="4A66AC"/>
                </a:solidFill>
              </a:rPr>
              <a:t> </a:t>
            </a:r>
            <a:r>
              <a:rPr lang="uz-Cyrl-UZ" sz="4800" dirty="0" smtClean="0">
                <a:solidFill>
                  <a:srgbClr val="4A66AC"/>
                </a:solidFill>
              </a:rPr>
              <a:t>- </a:t>
            </a:r>
            <a:r>
              <a:rPr lang="en-GB" altLang="ru-RU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TADJIKISTAN</a:t>
            </a:r>
            <a:endParaRPr lang="ru-RU" altLang="ru-RU" sz="48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9138A694-2393-4D8D-ACFE-AEA74077145D}"/>
              </a:ext>
            </a:extLst>
          </p:cNvPr>
          <p:cNvSpPr/>
          <p:nvPr/>
        </p:nvSpPr>
        <p:spPr>
          <a:xfrm>
            <a:off x="3289324" y="22594572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 smtClean="0">
                <a:solidFill>
                  <a:srgbClr val="4A66AC"/>
                </a:solidFill>
              </a:rPr>
              <a:t> - </a:t>
            </a:r>
            <a:r>
              <a:rPr lang="en-GB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JAPAN</a:t>
            </a:r>
            <a:endParaRPr lang="ru-RU" altLang="ru-RU" sz="4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56B96F55-AF4B-4BAD-8771-5E1F83D1D0AF}"/>
              </a:ext>
            </a:extLst>
          </p:cNvPr>
          <p:cNvSpPr/>
          <p:nvPr/>
        </p:nvSpPr>
        <p:spPr>
          <a:xfrm>
            <a:off x="3289324" y="24076707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>
                <a:solidFill>
                  <a:srgbClr val="4A66AC"/>
                </a:solidFill>
              </a:rPr>
              <a:t> - </a:t>
            </a:r>
            <a:r>
              <a:rPr lang="en-GB" altLang="ru-RU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GERMANY</a:t>
            </a:r>
            <a:endParaRPr lang="ru-RU" altLang="ru-RU" sz="4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A19AEE92-1283-4AFA-837B-3C552FCC8D3E}"/>
              </a:ext>
            </a:extLst>
          </p:cNvPr>
          <p:cNvSpPr/>
          <p:nvPr/>
        </p:nvSpPr>
        <p:spPr>
          <a:xfrm>
            <a:off x="3289324" y="25558842"/>
            <a:ext cx="6840253" cy="1223642"/>
          </a:xfrm>
          <a:prstGeom prst="rect">
            <a:avLst/>
          </a:prstGeom>
          <a:noFill/>
          <a:ln>
            <a:solidFill>
              <a:srgbClr val="4A66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/>
            <a:r>
              <a:rPr lang="uz-Cyrl-UZ" sz="4800" dirty="0">
                <a:solidFill>
                  <a:srgbClr val="4A66AC"/>
                </a:solidFill>
              </a:rPr>
              <a:t> - </a:t>
            </a:r>
            <a:r>
              <a:rPr lang="en-GB" altLang="ru-RU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CHINA</a:t>
            </a:r>
            <a:endParaRPr lang="ru-RU" altLang="ru-RU" sz="48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="" xmlns:a16="http://schemas.microsoft.com/office/drawing/2014/main" id="{8F65B512-B71C-4E22-A209-2F9380D71700}"/>
              </a:ext>
            </a:extLst>
          </p:cNvPr>
          <p:cNvSpPr/>
          <p:nvPr/>
        </p:nvSpPr>
        <p:spPr>
          <a:xfrm>
            <a:off x="2930059" y="22846103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="" xmlns:a16="http://schemas.microsoft.com/office/drawing/2014/main" id="{E6D374DE-8090-4330-BB19-F4DB0FCCFC53}"/>
              </a:ext>
            </a:extLst>
          </p:cNvPr>
          <p:cNvSpPr/>
          <p:nvPr/>
        </p:nvSpPr>
        <p:spPr>
          <a:xfrm>
            <a:off x="2930059" y="24322548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="" xmlns:a16="http://schemas.microsoft.com/office/drawing/2014/main" id="{0D298BE7-E5F7-4746-BCBB-D1A7EF4B49F3}"/>
              </a:ext>
            </a:extLst>
          </p:cNvPr>
          <p:cNvSpPr/>
          <p:nvPr/>
        </p:nvSpPr>
        <p:spPr>
          <a:xfrm>
            <a:off x="2930059" y="25808421"/>
            <a:ext cx="718529" cy="724483"/>
          </a:xfrm>
          <a:prstGeom prst="rect">
            <a:avLst/>
          </a:prstGeom>
          <a:solidFill>
            <a:srgbClr val="4A66AC"/>
          </a:solidFill>
          <a:ln>
            <a:solidFill>
              <a:srgbClr val="4A6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92" name="Рисунок 49" descr="Image result for russia">
            <a:extLst>
              <a:ext uri="{FF2B5EF4-FFF2-40B4-BE49-F238E27FC236}">
                <a16:creationId xmlns="" xmlns:a16="http://schemas.microsoft.com/office/drawing/2014/main" id="{55331EC6-BD4C-D26D-F5B2-D14B438E43D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60589" y="9376993"/>
            <a:ext cx="918016" cy="73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Рисунок 51" descr="Image result for germany">
            <a:extLst>
              <a:ext uri="{FF2B5EF4-FFF2-40B4-BE49-F238E27FC236}">
                <a16:creationId xmlns="" xmlns:a16="http://schemas.microsoft.com/office/drawing/2014/main" id="{54FDD062-7057-7850-C4AD-3923470E63C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94983" y="24322548"/>
            <a:ext cx="1183622" cy="84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Рисунок 47" descr="Related image">
            <a:extLst>
              <a:ext uri="{FF2B5EF4-FFF2-40B4-BE49-F238E27FC236}">
                <a16:creationId xmlns="" xmlns:a16="http://schemas.microsoft.com/office/drawing/2014/main" id="{3A8D3900-512E-052A-C99C-F8DC09CE88E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72741" y="15365714"/>
            <a:ext cx="1126804" cy="8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Рисунок 50" descr="Image result for ukraine">
            <a:extLst>
              <a:ext uri="{FF2B5EF4-FFF2-40B4-BE49-F238E27FC236}">
                <a16:creationId xmlns="" xmlns:a16="http://schemas.microsoft.com/office/drawing/2014/main" id="{B0E3CAC4-0433-4ABF-9803-D8829A8444D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60589" y="18464118"/>
            <a:ext cx="880503" cy="70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Рисунок 48" descr="Image result for kazakhstan flag">
            <a:extLst>
              <a:ext uri="{FF2B5EF4-FFF2-40B4-BE49-F238E27FC236}">
                <a16:creationId xmlns="" xmlns:a16="http://schemas.microsoft.com/office/drawing/2014/main" id="{C8213C5B-A9B2-6F6A-2041-4211481D8B7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17400" y="16990269"/>
            <a:ext cx="1004393" cy="67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Рисунок 58" descr="Related image">
            <a:extLst>
              <a:ext uri="{FF2B5EF4-FFF2-40B4-BE49-F238E27FC236}">
                <a16:creationId xmlns="" xmlns:a16="http://schemas.microsoft.com/office/drawing/2014/main" id="{F0CAEA00-62BF-CD8B-87F4-FAB726065F3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98630" y="12447245"/>
            <a:ext cx="952537" cy="68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555" y="5704510"/>
            <a:ext cx="1232535" cy="819433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809" y="25828561"/>
            <a:ext cx="1232535" cy="819433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313" y="5304465"/>
            <a:ext cx="1162050" cy="695325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815" y="19869595"/>
            <a:ext cx="1162050" cy="695325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75" y="6178082"/>
            <a:ext cx="1162050" cy="581025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60" y="21464667"/>
            <a:ext cx="1162050" cy="581025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495" y="5790145"/>
            <a:ext cx="1535687" cy="1020979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2" y="13830761"/>
            <a:ext cx="1272240" cy="845830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174" y="4911847"/>
            <a:ext cx="1221062" cy="876743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90" y="22906789"/>
            <a:ext cx="1125975" cy="748588"/>
          </a:xfrm>
          <a:prstGeom prst="rect">
            <a:avLst/>
          </a:prstGeom>
        </p:spPr>
      </p:pic>
      <p:sp>
        <p:nvSpPr>
          <p:cNvPr id="109" name="Прямоугольник 108">
            <a:extLst>
              <a:ext uri="{FF2B5EF4-FFF2-40B4-BE49-F238E27FC236}">
                <a16:creationId xmlns="" xmlns:a16="http://schemas.microsoft.com/office/drawing/2014/main" id="{6B7EE291-9562-4D2E-966D-49FF027C90E5}"/>
              </a:ext>
            </a:extLst>
          </p:cNvPr>
          <p:cNvSpPr/>
          <p:nvPr/>
        </p:nvSpPr>
        <p:spPr>
          <a:xfrm>
            <a:off x="12621767" y="15665967"/>
            <a:ext cx="12315435" cy="2219684"/>
          </a:xfrm>
          <a:prstGeom prst="rect">
            <a:avLst/>
          </a:prstGeom>
          <a:solidFill>
            <a:srgbClr val="3477B2"/>
          </a:solidFill>
          <a:ln>
            <a:solidFill>
              <a:srgbClr val="347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22725" algn="ctr"/>
            <a:r>
              <a:rPr lang="en-GB" sz="5400" dirty="0" smtClean="0"/>
              <a:t>DTPI </a:t>
            </a:r>
            <a:r>
              <a:rPr lang="en-GB" sz="5400" dirty="0" err="1" smtClean="0"/>
              <a:t>GreenMetrics</a:t>
            </a:r>
            <a:r>
              <a:rPr lang="en-GB" sz="5400" dirty="0" smtClean="0"/>
              <a:t> </a:t>
            </a:r>
            <a:r>
              <a:rPr lang="en-GB" sz="4800" dirty="0" smtClean="0"/>
              <a:t>2022 </a:t>
            </a:r>
            <a:r>
              <a:rPr lang="en-GB" sz="4800" dirty="0" err="1" smtClean="0"/>
              <a:t>Xalqaro</a:t>
            </a:r>
            <a:r>
              <a:rPr lang="en-GB" sz="4800" dirty="0" smtClean="0"/>
              <a:t> </a:t>
            </a:r>
            <a:r>
              <a:rPr lang="en-GB" sz="4800" dirty="0" err="1" smtClean="0"/>
              <a:t>reytingida</a:t>
            </a:r>
            <a:r>
              <a:rPr lang="en-GB" sz="4800" dirty="0" smtClean="0"/>
              <a:t> 13-o’rinni </a:t>
            </a:r>
            <a:r>
              <a:rPr lang="en-GB" sz="4800" dirty="0" err="1" smtClean="0"/>
              <a:t>egalladi</a:t>
            </a:r>
            <a:endParaRPr lang="ru-RU" sz="4800" dirty="0"/>
          </a:p>
        </p:txBody>
      </p:sp>
      <p:sp>
        <p:nvSpPr>
          <p:cNvPr id="111" name="Прямоугольник 110">
            <a:extLst>
              <a:ext uri="{FF2B5EF4-FFF2-40B4-BE49-F238E27FC236}">
                <a16:creationId xmlns="" xmlns:a16="http://schemas.microsoft.com/office/drawing/2014/main" id="{61CD036D-EC70-4F4C-8583-BD197A37BE15}"/>
              </a:ext>
            </a:extLst>
          </p:cNvPr>
          <p:cNvSpPr/>
          <p:nvPr/>
        </p:nvSpPr>
        <p:spPr>
          <a:xfrm>
            <a:off x="11847778" y="23570586"/>
            <a:ext cx="39039816" cy="3693609"/>
          </a:xfrm>
          <a:prstGeom prst="rect">
            <a:avLst/>
          </a:prstGeom>
          <a:solidFill>
            <a:srgbClr val="3477B2">
              <a:alpha val="0"/>
            </a:srgbClr>
          </a:solidFill>
          <a:ln w="57150">
            <a:solidFill>
              <a:srgbClr val="347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3" name="Picture 5" descr="Подразделения (филиалы, факультеты и тд.) - МГЛУ - Московский  государственный лингвистический университет - ВузоПоиск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r="10315"/>
          <a:stretch/>
        </p:blipFill>
        <p:spPr bwMode="auto">
          <a:xfrm>
            <a:off x="16337489" y="24445154"/>
            <a:ext cx="2502395" cy="236860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8" descr="Altai State University in Russia Reviews &amp; Rankings | EDUopinions"/>
          <p:cNvPicPr>
            <a:picLocks noChangeAspect="1" noChangeArrowheads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5102" b="3959"/>
          <a:stretch/>
        </p:blipFill>
        <p:spPr bwMode="auto">
          <a:xfrm>
            <a:off x="19215228" y="24275120"/>
            <a:ext cx="3230280" cy="270507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541" y="24213397"/>
            <a:ext cx="2726490" cy="2629239"/>
          </a:xfrm>
          <a:prstGeom prst="ellipse">
            <a:avLst/>
          </a:prstGeom>
        </p:spPr>
      </p:pic>
      <p:pic>
        <p:nvPicPr>
          <p:cNvPr id="116" name="Picture 42" descr="File:Kazan Federal University Logo.jpg - Wikimedia Commons"/>
          <p:cNvPicPr>
            <a:picLocks noChangeAspect="1"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7546" r="13702"/>
          <a:stretch/>
        </p:blipFill>
        <p:spPr bwMode="auto">
          <a:xfrm>
            <a:off x="25637105" y="24285267"/>
            <a:ext cx="3127566" cy="2636559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105" y="24110708"/>
            <a:ext cx="2927158" cy="2718567"/>
          </a:xfrm>
          <a:prstGeom prst="ellips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8" name="Рисунок 1"/>
          <p:cNvPicPr>
            <a:picLocks noChangeAspect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6067" r="6718" b="7983"/>
          <a:stretch/>
        </p:blipFill>
        <p:spPr bwMode="auto">
          <a:xfrm>
            <a:off x="32546504" y="24073006"/>
            <a:ext cx="3063845" cy="282599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44" descr="British Council Logo Vector (SVG, PDF, Ai, EPS, CDR) Free Download -  Logowik.com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2834" y="24061748"/>
            <a:ext cx="2905597" cy="3083599"/>
          </a:xfrm>
          <a:prstGeom prst="round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" name="Группа 120">
            <a:extLst>
              <a:ext uri="{FF2B5EF4-FFF2-40B4-BE49-F238E27FC236}">
                <a16:creationId xmlns="" xmlns:a16="http://schemas.microsoft.com/office/drawing/2014/main" id="{027A8AD3-1AD0-4A54-AEED-4D80257CD58B}"/>
              </a:ext>
            </a:extLst>
          </p:cNvPr>
          <p:cNvGrpSpPr/>
          <p:nvPr/>
        </p:nvGrpSpPr>
        <p:grpSpPr>
          <a:xfrm>
            <a:off x="25209860" y="19886852"/>
            <a:ext cx="25250488" cy="3513199"/>
            <a:chOff x="362857" y="4882329"/>
            <a:chExt cx="9651206" cy="2694636"/>
          </a:xfrm>
        </p:grpSpPr>
        <p:sp>
          <p:nvSpPr>
            <p:cNvPr id="122" name="Прямоугольник: скругленные верхние углы 236">
              <a:extLst>
                <a:ext uri="{FF2B5EF4-FFF2-40B4-BE49-F238E27FC236}">
                  <a16:creationId xmlns="" xmlns:a16="http://schemas.microsoft.com/office/drawing/2014/main" id="{CC88F8A8-0A38-4159-A45A-9D0C1FFB22BE}"/>
                </a:ext>
              </a:extLst>
            </p:cNvPr>
            <p:cNvSpPr/>
            <p:nvPr/>
          </p:nvSpPr>
          <p:spPr>
            <a:xfrm rot="16200000">
              <a:off x="606853" y="4638333"/>
              <a:ext cx="1521468" cy="2009460"/>
            </a:xfrm>
            <a:prstGeom prst="round2SameRect">
              <a:avLst>
                <a:gd name="adj1" fmla="val 10943"/>
                <a:gd name="adj2" fmla="val 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a:endParaRPr>
            </a:p>
          </p:txBody>
        </p:sp>
        <p:sp>
          <p:nvSpPr>
            <p:cNvPr id="123" name="Прямоугольный треугольник 122">
              <a:extLst>
                <a:ext uri="{FF2B5EF4-FFF2-40B4-BE49-F238E27FC236}">
                  <a16:creationId xmlns="" xmlns:a16="http://schemas.microsoft.com/office/drawing/2014/main" id="{0045F3D0-EC5A-4C36-901E-207B800BA421}"/>
                </a:ext>
              </a:extLst>
            </p:cNvPr>
            <p:cNvSpPr/>
            <p:nvPr/>
          </p:nvSpPr>
          <p:spPr>
            <a:xfrm flipH="1">
              <a:off x="2069095" y="4882330"/>
              <a:ext cx="303222" cy="253546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grpSp>
          <p:nvGrpSpPr>
            <p:cNvPr id="124" name="Группа 123">
              <a:extLst>
                <a:ext uri="{FF2B5EF4-FFF2-40B4-BE49-F238E27FC236}">
                  <a16:creationId xmlns="" xmlns:a16="http://schemas.microsoft.com/office/drawing/2014/main" id="{AC1443AE-6898-4716-95EC-DBAF5EE8F045}"/>
                </a:ext>
              </a:extLst>
            </p:cNvPr>
            <p:cNvGrpSpPr/>
            <p:nvPr/>
          </p:nvGrpSpPr>
          <p:grpSpPr>
            <a:xfrm>
              <a:off x="2069095" y="5135875"/>
              <a:ext cx="7944968" cy="2441090"/>
              <a:chOff x="1771477" y="5135875"/>
              <a:chExt cx="8077726" cy="2441090"/>
            </a:xfrm>
          </p:grpSpPr>
          <p:sp>
            <p:nvSpPr>
              <p:cNvPr id="125" name="Стрелка: пятиугольник 239">
                <a:extLst>
                  <a:ext uri="{FF2B5EF4-FFF2-40B4-BE49-F238E27FC236}">
                    <a16:creationId xmlns="" xmlns:a16="http://schemas.microsoft.com/office/drawing/2014/main" id="{58993144-6DE5-422A-A5A8-30BFBD5FE469}"/>
                  </a:ext>
                </a:extLst>
              </p:cNvPr>
              <p:cNvSpPr/>
              <p:nvPr/>
            </p:nvSpPr>
            <p:spPr>
              <a:xfrm>
                <a:off x="1771477" y="5135875"/>
                <a:ext cx="8077726" cy="2441090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0" scaled="0"/>
                <a:tileRect/>
              </a:gradFill>
              <a:ln>
                <a:solidFill>
                  <a:srgbClr val="8A7C8D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6" name="Прямоугольник 125">
                <a:extLst>
                  <a:ext uri="{FF2B5EF4-FFF2-40B4-BE49-F238E27FC236}">
                    <a16:creationId xmlns="" xmlns:a16="http://schemas.microsoft.com/office/drawing/2014/main" id="{8D05F7AD-6B5D-4D95-AB95-209B4EF27A9B}"/>
                  </a:ext>
                </a:extLst>
              </p:cNvPr>
              <p:cNvSpPr/>
              <p:nvPr/>
            </p:nvSpPr>
            <p:spPr>
              <a:xfrm>
                <a:off x="2210442" y="5324879"/>
                <a:ext cx="7484919" cy="1770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GB" altLang="ru-RU" sz="4800" b="1" dirty="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altLang="ru-RU" sz="4800" b="1" dirty="0" err="1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Xalqaro</a:t>
                </a:r>
                <a:r>
                  <a:rPr lang="en-GB" altLang="ru-RU" sz="48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ru-RU" sz="4800" b="1" dirty="0" err="1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va</a:t>
                </a:r>
                <a:r>
                  <a:rPr lang="en-GB" altLang="ru-RU" sz="48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ru-RU" sz="4800" b="1" dirty="0" err="1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Milliy</a:t>
                </a:r>
                <a:r>
                  <a:rPr lang="en-GB" altLang="ru-RU" sz="48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ru-RU" sz="4800" b="1" dirty="0" err="1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sertifikatlar</a:t>
                </a:r>
                <a:r>
                  <a:rPr lang="en-GB" altLang="ru-RU" sz="48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ru-RU" sz="4800" b="1" dirty="0" err="1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qo’lga</a:t>
                </a:r>
                <a:r>
                  <a:rPr lang="en-GB" altLang="ru-RU" sz="48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ru-RU" sz="4800" b="1" dirty="0" err="1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kiritgan</a:t>
                </a:r>
                <a:r>
                  <a:rPr lang="en-GB" altLang="ru-RU" sz="48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professor-</a:t>
                </a:r>
                <a:r>
                  <a:rPr lang="en-GB" altLang="ru-RU" sz="4800" b="1" dirty="0" err="1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o’qituvchilar</a:t>
                </a:r>
                <a:r>
                  <a:rPr lang="en-GB" altLang="ru-RU" sz="48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ru-RU" sz="4800" b="1" dirty="0" err="1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soni</a:t>
                </a:r>
                <a:r>
                  <a:rPr lang="en-GB" altLang="ru-RU" sz="48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109 ta</a:t>
                </a:r>
                <a:endParaRPr lang="ru-RU" sz="8000" b="1" dirty="0"/>
              </a:p>
            </p:txBody>
          </p:sp>
        </p:grpSp>
      </p:grpSp>
      <p:pic>
        <p:nvPicPr>
          <p:cNvPr id="127" name="Рисунок 126" descr="Школьный класс со сплошной заливкой">
            <a:extLst>
              <a:ext uri="{FF2B5EF4-FFF2-40B4-BE49-F238E27FC236}">
                <a16:creationId xmlns="" xmlns:a16="http://schemas.microsoft.com/office/drawing/2014/main" id="{ABA2D18A-8536-4772-90CC-2D44D102F3D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tretch>
            <a:fillRect/>
          </a:stretch>
        </p:blipFill>
        <p:spPr>
          <a:xfrm>
            <a:off x="13687890" y="4220331"/>
            <a:ext cx="1354718" cy="1354718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22" y="10965198"/>
            <a:ext cx="1152525" cy="609600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993" y="5574212"/>
            <a:ext cx="1152525" cy="609600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 rotWithShape="1">
          <a:blip r:embed="rId63"/>
          <a:srcRect l="14452" r="32235" b="9555"/>
          <a:stretch/>
        </p:blipFill>
        <p:spPr>
          <a:xfrm>
            <a:off x="12688348" y="2694800"/>
            <a:ext cx="8811901" cy="6766049"/>
          </a:xfrm>
          <a:prstGeom prst="rect">
            <a:avLst/>
          </a:prstGeom>
        </p:spPr>
      </p:pic>
      <p:pic>
        <p:nvPicPr>
          <p:cNvPr id="141" name="Рисунок 140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2603703" y="9472405"/>
            <a:ext cx="8979809" cy="5720247"/>
          </a:xfrm>
          <a:prstGeom prst="rect">
            <a:avLst/>
          </a:prstGeom>
        </p:spPr>
      </p:pic>
      <p:sp>
        <p:nvSpPr>
          <p:cNvPr id="110" name="Прямоугольник 109">
            <a:extLst>
              <a:ext uri="{FF2B5EF4-FFF2-40B4-BE49-F238E27FC236}">
                <a16:creationId xmlns="" xmlns:a16="http://schemas.microsoft.com/office/drawing/2014/main" id="{6B7EE291-9562-4D2E-966D-49FF027C90E5}"/>
              </a:ext>
            </a:extLst>
          </p:cNvPr>
          <p:cNvSpPr/>
          <p:nvPr/>
        </p:nvSpPr>
        <p:spPr>
          <a:xfrm>
            <a:off x="21773536" y="3003741"/>
            <a:ext cx="12305621" cy="1812399"/>
          </a:xfrm>
          <a:prstGeom prst="rect">
            <a:avLst/>
          </a:prstGeom>
          <a:solidFill>
            <a:srgbClr val="3477B2"/>
          </a:solidFill>
          <a:ln>
            <a:solidFill>
              <a:srgbClr val="347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ru-RU" sz="4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Xorijiy</a:t>
            </a:r>
            <a:r>
              <a:rPr lang="en-GB" altLang="ru-RU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OTMlar</a:t>
            </a:r>
            <a:r>
              <a:rPr lang="en-GB" altLang="ru-RU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bilan</a:t>
            </a:r>
            <a:r>
              <a:rPr lang="en-GB" altLang="ru-RU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tuzilgan</a:t>
            </a:r>
            <a:r>
              <a:rPr lang="en-GB" altLang="ru-RU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shartnomalar</a:t>
            </a:r>
            <a:r>
              <a:rPr lang="en-GB" altLang="ru-RU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43</a:t>
            </a:r>
            <a:endParaRPr lang="ru-RU" sz="4800" dirty="0"/>
          </a:p>
        </p:txBody>
      </p:sp>
      <p:sp>
        <p:nvSpPr>
          <p:cNvPr id="136" name="Прямоугольник 135">
            <a:extLst>
              <a:ext uri="{FF2B5EF4-FFF2-40B4-BE49-F238E27FC236}">
                <a16:creationId xmlns="" xmlns:a16="http://schemas.microsoft.com/office/drawing/2014/main" id="{6B7EE291-9562-4D2E-966D-49FF027C90E5}"/>
              </a:ext>
            </a:extLst>
          </p:cNvPr>
          <p:cNvSpPr/>
          <p:nvPr/>
        </p:nvSpPr>
        <p:spPr>
          <a:xfrm>
            <a:off x="13166870" y="18117593"/>
            <a:ext cx="11780891" cy="2951957"/>
          </a:xfrm>
          <a:prstGeom prst="rect">
            <a:avLst/>
          </a:prstGeom>
          <a:solidFill>
            <a:srgbClr val="3477B2"/>
          </a:solidFill>
          <a:ln>
            <a:solidFill>
              <a:srgbClr val="347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49700"/>
            <a:r>
              <a:rPr lang="en-US" altLang="ru-RU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DTPI Times </a:t>
            </a:r>
            <a:r>
              <a:rPr lang="en-US" altLang="ru-RU" sz="4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Higher Education - </a:t>
            </a:r>
            <a:r>
              <a:rPr lang="en-US" alt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2023 </a:t>
            </a:r>
            <a:r>
              <a:rPr lang="en-US" alt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xalqaro</a:t>
            </a:r>
            <a:r>
              <a:rPr lang="en-US" alt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reytingida</a:t>
            </a:r>
            <a:r>
              <a:rPr lang="en-US" alt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4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“Reporter</a:t>
            </a:r>
            <a:r>
              <a:rPr lang="en-US" alt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alt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maqomini</a:t>
            </a:r>
            <a:r>
              <a:rPr lang="en-US" altLang="ru-RU" sz="4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egalladi</a:t>
            </a:r>
            <a:endParaRPr lang="ru-RU" sz="4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2621767" y="15589191"/>
            <a:ext cx="4405117" cy="2475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2665971" y="18137830"/>
            <a:ext cx="4290671" cy="2990632"/>
          </a:xfrm>
          <a:prstGeom prst="rect">
            <a:avLst/>
          </a:prstGeom>
        </p:spPr>
      </p:pic>
      <p:pic>
        <p:nvPicPr>
          <p:cNvPr id="120" name="Picture 4" descr="dtpi.uz – Denov tadbirkorlik va pedagogika instituti"/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283" y="7357486"/>
            <a:ext cx="5123004" cy="512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Прямоугольник 136">
            <a:extLst>
              <a:ext uri="{FF2B5EF4-FFF2-40B4-BE49-F238E27FC236}">
                <a16:creationId xmlns="" xmlns:a16="http://schemas.microsoft.com/office/drawing/2014/main" id="{6B7EE291-9562-4D2E-966D-49FF027C90E5}"/>
              </a:ext>
            </a:extLst>
          </p:cNvPr>
          <p:cNvSpPr/>
          <p:nvPr/>
        </p:nvSpPr>
        <p:spPr>
          <a:xfrm>
            <a:off x="12702103" y="21163567"/>
            <a:ext cx="12315435" cy="2219684"/>
          </a:xfrm>
          <a:prstGeom prst="rect">
            <a:avLst/>
          </a:prstGeom>
          <a:solidFill>
            <a:srgbClr val="3477B2"/>
          </a:solidFill>
          <a:ln>
            <a:solidFill>
              <a:srgbClr val="347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22725" algn="ctr"/>
            <a:r>
              <a:rPr lang="en-GB" sz="5400" dirty="0" smtClean="0"/>
              <a:t>DTPI RUR-</a:t>
            </a:r>
            <a:r>
              <a:rPr lang="en-GB" sz="4800" dirty="0" smtClean="0"/>
              <a:t>2023 </a:t>
            </a:r>
            <a:r>
              <a:rPr lang="en-GB" sz="4800" dirty="0" err="1" smtClean="0"/>
              <a:t>Xalqaro</a:t>
            </a:r>
            <a:r>
              <a:rPr lang="en-GB" sz="4800" dirty="0" smtClean="0"/>
              <a:t> </a:t>
            </a:r>
            <a:r>
              <a:rPr lang="en-GB" sz="4800" dirty="0" err="1" smtClean="0"/>
              <a:t>reytingida</a:t>
            </a:r>
            <a:r>
              <a:rPr lang="en-GB" sz="4800" dirty="0" smtClean="0"/>
              <a:t> </a:t>
            </a:r>
            <a:r>
              <a:rPr lang="en-GB" sz="4800" dirty="0" err="1" smtClean="0"/>
              <a:t>ishtirok</a:t>
            </a:r>
            <a:r>
              <a:rPr lang="en-GB" sz="4800" dirty="0" smtClean="0"/>
              <a:t> </a:t>
            </a:r>
            <a:r>
              <a:rPr lang="en-GB" sz="4800" dirty="0" err="1" smtClean="0"/>
              <a:t>etdi</a:t>
            </a:r>
            <a:r>
              <a:rPr lang="en-GB" sz="4800" dirty="0" smtClean="0"/>
              <a:t>.</a:t>
            </a:r>
            <a:endParaRPr lang="ru-RU" sz="48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2673945" y="21201252"/>
            <a:ext cx="4352939" cy="224461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29358012" y="10432476"/>
            <a:ext cx="2551257" cy="250142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22106229" y="13043914"/>
            <a:ext cx="4444880" cy="177795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22459450" y="6051795"/>
            <a:ext cx="2047959" cy="204795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22307872" y="8306971"/>
            <a:ext cx="1714526" cy="17145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29398660" y="5974826"/>
            <a:ext cx="1887001" cy="194677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27249070" y="5274484"/>
            <a:ext cx="1848631" cy="184863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308" y="10368613"/>
            <a:ext cx="2751352" cy="276385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071" y="5209157"/>
            <a:ext cx="2310971" cy="234467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507" y="12912539"/>
            <a:ext cx="4829011" cy="21247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530" y="8462777"/>
            <a:ext cx="3931808" cy="1525002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36218772" y="13829682"/>
            <a:ext cx="8054963" cy="5593812"/>
          </a:xfrm>
          <a:prstGeom prst="rect">
            <a:avLst/>
          </a:prstGeom>
        </p:spPr>
      </p:pic>
      <p:sp>
        <p:nvSpPr>
          <p:cNvPr id="144" name="Title 4">
            <a:extLst>
              <a:ext uri="{FF2B5EF4-FFF2-40B4-BE49-F238E27FC236}">
                <a16:creationId xmlns="" xmlns:a16="http://schemas.microsoft.com/office/drawing/2014/main" id="{9C2F72DE-27FA-44AE-A49B-D36565B3621E}"/>
              </a:ext>
            </a:extLst>
          </p:cNvPr>
          <p:cNvSpPr txBox="1">
            <a:spLocks/>
          </p:cNvSpPr>
          <p:nvPr/>
        </p:nvSpPr>
        <p:spPr>
          <a:xfrm>
            <a:off x="34054639" y="10312281"/>
            <a:ext cx="15974845" cy="2971043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2023-yil 23-iyun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sanasida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Hindiston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elchixonasi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DTPI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hamkorlikda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8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“India Study Room”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ochildi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Qisqa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muddat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ichida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ITEC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dasturi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orqali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nafar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DTPI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prosessor-o’qituvchisi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qisqa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muddatli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malaka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oshirish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kursida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ishtirok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ru-RU" sz="4400" dirty="0" err="1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etmoqda</a:t>
            </a:r>
            <a:r>
              <a:rPr lang="en-GB" altLang="ru-RU" sz="4400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altLang="ru-RU" sz="4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359737" y="9988"/>
            <a:ext cx="2930995" cy="2440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44934840" y="13756330"/>
            <a:ext cx="4858396" cy="569256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27151165" y="14961533"/>
            <a:ext cx="7811590" cy="42106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38280575" y="24061748"/>
            <a:ext cx="4790619" cy="5529546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42303649" y="23869690"/>
            <a:ext cx="3119525" cy="3168908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2554711" y="24191091"/>
            <a:ext cx="3089958" cy="2526105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46277429" y="23878886"/>
            <a:ext cx="2934874" cy="29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69ED365A-C029-4970-A156-8DC389DCD209}"/>
              </a:ext>
            </a:extLst>
          </p:cNvPr>
          <p:cNvGrpSpPr/>
          <p:nvPr/>
        </p:nvGrpSpPr>
        <p:grpSpPr>
          <a:xfrm>
            <a:off x="0" y="1818"/>
            <a:ext cx="51206400" cy="2506980"/>
            <a:chOff x="0" y="-279896"/>
            <a:chExt cx="51206400" cy="2786876"/>
          </a:xfrm>
        </p:grpSpPr>
        <p:sp>
          <p:nvSpPr>
            <p:cNvPr id="3" name="Прямоугольник 2">
              <a:extLst>
                <a:ext uri="{FF2B5EF4-FFF2-40B4-BE49-F238E27FC236}">
                  <a16:creationId xmlns="" xmlns:a16="http://schemas.microsoft.com/office/drawing/2014/main" id="{D5A22951-5362-4E16-AE4B-6AB34CD21F59}"/>
                </a:ext>
              </a:extLst>
            </p:cNvPr>
            <p:cNvSpPr/>
            <p:nvPr/>
          </p:nvSpPr>
          <p:spPr>
            <a:xfrm>
              <a:off x="0" y="-266700"/>
              <a:ext cx="51206400" cy="27042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E859323B-E5F7-4BAE-98CE-363C35F8CB94}"/>
                </a:ext>
              </a:extLst>
            </p:cNvPr>
            <p:cNvSpPr/>
            <p:nvPr/>
          </p:nvSpPr>
          <p:spPr>
            <a:xfrm>
              <a:off x="3650469" y="-279896"/>
              <a:ext cx="350032" cy="2786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93761DE8-A079-44C2-AE8A-FAAF3473DF59}"/>
                </a:ext>
              </a:extLst>
            </p:cNvPr>
            <p:cNvSpPr/>
            <p:nvPr/>
          </p:nvSpPr>
          <p:spPr>
            <a:xfrm>
              <a:off x="43877375" y="-279896"/>
              <a:ext cx="2880849" cy="2786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4631146" y="324284"/>
            <a:ext cx="165308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XALQARO ALOQALAR</a:t>
            </a:r>
            <a:endParaRPr lang="ru-RU" sz="115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BCA70B4C-12C3-4C93-94EF-B68F4BE9E308}"/>
              </a:ext>
            </a:extLst>
          </p:cNvPr>
          <p:cNvGrpSpPr/>
          <p:nvPr/>
        </p:nvGrpSpPr>
        <p:grpSpPr>
          <a:xfrm>
            <a:off x="0" y="2873317"/>
            <a:ext cx="13443036" cy="5280074"/>
            <a:chOff x="499931" y="4882330"/>
            <a:chExt cx="15461232" cy="3699537"/>
          </a:xfrm>
        </p:grpSpPr>
        <p:sp>
          <p:nvSpPr>
            <p:cNvPr id="8" name="Прямоугольник: скругленные верхние углы 230">
              <a:extLst>
                <a:ext uri="{FF2B5EF4-FFF2-40B4-BE49-F238E27FC236}">
                  <a16:creationId xmlns="" xmlns:a16="http://schemas.microsoft.com/office/drawing/2014/main" id="{6B306173-9B86-48F2-B9A4-651D4766CC02}"/>
                </a:ext>
              </a:extLst>
            </p:cNvPr>
            <p:cNvSpPr/>
            <p:nvPr/>
          </p:nvSpPr>
          <p:spPr>
            <a:xfrm rot="16200000">
              <a:off x="743927" y="5430495"/>
              <a:ext cx="1521468" cy="2009460"/>
            </a:xfrm>
            <a:prstGeom prst="round2SameRect">
              <a:avLst>
                <a:gd name="adj1" fmla="val 10943"/>
                <a:gd name="adj2" fmla="val 0"/>
              </a:avLst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ый треугольник 8">
              <a:extLst>
                <a:ext uri="{FF2B5EF4-FFF2-40B4-BE49-F238E27FC236}">
                  <a16:creationId xmlns="" xmlns:a16="http://schemas.microsoft.com/office/drawing/2014/main" id="{A53F8255-8619-4A85-8667-FC55F44B9E13}"/>
                </a:ext>
              </a:extLst>
            </p:cNvPr>
            <p:cNvSpPr/>
            <p:nvPr/>
          </p:nvSpPr>
          <p:spPr>
            <a:xfrm flipH="1">
              <a:off x="2069095" y="4882330"/>
              <a:ext cx="303222" cy="253546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B00D3192-2B20-4A25-9B8E-07BBF9987174}"/>
                </a:ext>
              </a:extLst>
            </p:cNvPr>
            <p:cNvGrpSpPr/>
            <p:nvPr/>
          </p:nvGrpSpPr>
          <p:grpSpPr>
            <a:xfrm>
              <a:off x="2069096" y="5281747"/>
              <a:ext cx="13892067" cy="3300120"/>
              <a:chOff x="1771478" y="5281747"/>
              <a:chExt cx="14124192" cy="3300120"/>
            </a:xfrm>
          </p:grpSpPr>
          <p:sp>
            <p:nvSpPr>
              <p:cNvPr id="11" name="Стрелка: пятиугольник 233">
                <a:extLst>
                  <a:ext uri="{FF2B5EF4-FFF2-40B4-BE49-F238E27FC236}">
                    <a16:creationId xmlns="" xmlns:a16="http://schemas.microsoft.com/office/drawing/2014/main" id="{E4F34B04-7690-44D1-A338-5A6E867C71FA}"/>
                  </a:ext>
                </a:extLst>
              </p:cNvPr>
              <p:cNvSpPr/>
              <p:nvPr/>
            </p:nvSpPr>
            <p:spPr>
              <a:xfrm>
                <a:off x="1771478" y="5281747"/>
                <a:ext cx="14124192" cy="3300120"/>
              </a:xfrm>
              <a:prstGeom prst="homePlate">
                <a:avLst>
                  <a:gd name="adj" fmla="val 0"/>
                </a:avLst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0" scaled="0"/>
                <a:tileRect/>
              </a:gradFill>
              <a:ln>
                <a:solidFill>
                  <a:srgbClr val="5CA7B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="" xmlns:a16="http://schemas.microsoft.com/office/drawing/2014/main" id="{F1D1E2E5-C774-4E04-ADD9-34DE21DE9752}"/>
                  </a:ext>
                </a:extLst>
              </p:cNvPr>
              <p:cNvSpPr/>
              <p:nvPr/>
            </p:nvSpPr>
            <p:spPr>
              <a:xfrm>
                <a:off x="2161704" y="5375596"/>
                <a:ext cx="13270519" cy="2781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4200" b="1" dirty="0" smtClean="0"/>
                  <a:t>DTPI </a:t>
                </a:r>
                <a:r>
                  <a:rPr lang="en-GB" sz="4200" b="1" dirty="0" err="1" smtClean="0"/>
                  <a:t>va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Rossiya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Federatsiyasi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Oltoy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davlat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universiteti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bilan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hamkorlikda</a:t>
                </a:r>
                <a:r>
                  <a:rPr lang="en-GB" sz="4200" b="1" dirty="0" smtClean="0"/>
                  <a:t> (1+1) </a:t>
                </a:r>
                <a:r>
                  <a:rPr lang="en-GB" sz="4200" b="1" dirty="0" err="1" smtClean="0"/>
                  <a:t>magistratura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ixtisosligi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bo’yicha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qo’shma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ta’lim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dasturi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imzolangan</a:t>
                </a:r>
                <a:r>
                  <a:rPr lang="en-GB" sz="4200" b="1" dirty="0" smtClean="0"/>
                  <a:t>, 7 </a:t>
                </a:r>
                <a:r>
                  <a:rPr lang="en-GB" sz="4200" b="1" dirty="0" err="1" smtClean="0"/>
                  <a:t>nafar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talaba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magistraturada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tahsil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olmoqda</a:t>
                </a:r>
                <a:r>
                  <a:rPr lang="en-GB" sz="4200" b="1" dirty="0" smtClean="0"/>
                  <a:t> </a:t>
                </a:r>
                <a:r>
                  <a:rPr lang="en-GB" sz="4200" b="1" dirty="0" err="1" smtClean="0"/>
                  <a:t>va</a:t>
                </a:r>
                <a:r>
                  <a:rPr lang="en-GB" sz="4200" b="1" dirty="0" smtClean="0"/>
                  <a:t> </a:t>
                </a:r>
                <a:r>
                  <a:rPr lang="en-GB" sz="4200" b="1" dirty="0"/>
                  <a:t>2023-2024 </a:t>
                </a:r>
                <a:r>
                  <a:rPr lang="en-GB" sz="4200" b="1" dirty="0" err="1"/>
                  <a:t>o’quv</a:t>
                </a:r>
                <a:r>
                  <a:rPr lang="en-GB" sz="4200" b="1" dirty="0"/>
                  <a:t> </a:t>
                </a:r>
                <a:r>
                  <a:rPr lang="en-GB" sz="4200" b="1" dirty="0" err="1"/>
                  <a:t>yiliga</a:t>
                </a:r>
                <a:r>
                  <a:rPr lang="en-GB" sz="4200" b="1" dirty="0"/>
                  <a:t> 22 </a:t>
                </a:r>
                <a:r>
                  <a:rPr lang="en-GB" sz="4200" b="1" dirty="0" err="1"/>
                  <a:t>nafar</a:t>
                </a:r>
                <a:r>
                  <a:rPr lang="en-GB" sz="4200" b="1" dirty="0"/>
                  <a:t> </a:t>
                </a:r>
                <a:r>
                  <a:rPr lang="en-GB" sz="4200" b="1" dirty="0" err="1"/>
                  <a:t>talaba</a:t>
                </a:r>
                <a:r>
                  <a:rPr lang="en-GB" sz="4200" b="1" dirty="0"/>
                  <a:t> </a:t>
                </a:r>
                <a:r>
                  <a:rPr lang="en-GB" sz="4200" b="1" dirty="0" err="1"/>
                  <a:t>Oltoy</a:t>
                </a:r>
                <a:r>
                  <a:rPr lang="en-GB" sz="4200" b="1" dirty="0"/>
                  <a:t> </a:t>
                </a:r>
                <a:r>
                  <a:rPr lang="en-GB" sz="4200" b="1" dirty="0" err="1"/>
                  <a:t>Davlat</a:t>
                </a:r>
                <a:r>
                  <a:rPr lang="en-GB" sz="4200" b="1" dirty="0"/>
                  <a:t> </a:t>
                </a:r>
                <a:r>
                  <a:rPr lang="en-GB" sz="4200" b="1" dirty="0" err="1"/>
                  <a:t>universiteti</a:t>
                </a:r>
                <a:r>
                  <a:rPr lang="en-GB" sz="4200" b="1" dirty="0"/>
                  <a:t> </a:t>
                </a:r>
                <a:r>
                  <a:rPr lang="en-GB" sz="4200" b="1" dirty="0" err="1"/>
                  <a:t>tomonidan</a:t>
                </a:r>
                <a:r>
                  <a:rPr lang="en-GB" sz="4200" b="1" dirty="0"/>
                  <a:t> </a:t>
                </a:r>
                <a:r>
                  <a:rPr lang="en-GB" sz="4200" b="1" dirty="0" err="1"/>
                  <a:t>qabul</a:t>
                </a:r>
                <a:r>
                  <a:rPr lang="en-GB" sz="4200" b="1" dirty="0"/>
                  <a:t> </a:t>
                </a:r>
                <a:r>
                  <a:rPr lang="en-GB" sz="4200" b="1" dirty="0" err="1"/>
                  <a:t>qilindi</a:t>
                </a:r>
                <a:r>
                  <a:rPr lang="en-GB" sz="4200" b="1" dirty="0"/>
                  <a:t> </a:t>
                </a:r>
                <a:endParaRPr lang="ru-RU" sz="4200" b="1" dirty="0"/>
              </a:p>
            </p:txBody>
          </p:sp>
        </p:grp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11" y="8466044"/>
            <a:ext cx="11912926" cy="111949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32" y="19661003"/>
            <a:ext cx="11781105" cy="66686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9690" y="11756485"/>
            <a:ext cx="13691114" cy="705001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B7EE291-9562-4D2E-966D-49FF027C90E5}"/>
              </a:ext>
            </a:extLst>
          </p:cNvPr>
          <p:cNvSpPr/>
          <p:nvPr/>
        </p:nvSpPr>
        <p:spPr>
          <a:xfrm>
            <a:off x="28970297" y="3248437"/>
            <a:ext cx="21468007" cy="2567147"/>
          </a:xfrm>
          <a:prstGeom prst="rect">
            <a:avLst/>
          </a:prstGeom>
          <a:solidFill>
            <a:srgbClr val="3477B2"/>
          </a:solidFill>
          <a:ln>
            <a:solidFill>
              <a:srgbClr val="347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97150" indent="-1792288" algn="ctr">
              <a:tabLst>
                <a:tab pos="2779713" algn="l"/>
              </a:tabLst>
            </a:pPr>
            <a:r>
              <a:rPr lang="en-GB" sz="5400" dirty="0" err="1" smtClean="0"/>
              <a:t>Xorijiy</a:t>
            </a:r>
            <a:r>
              <a:rPr lang="en-GB" sz="5400" dirty="0" smtClean="0"/>
              <a:t> </a:t>
            </a:r>
            <a:r>
              <a:rPr lang="en-GB" sz="5400" dirty="0" err="1" smtClean="0"/>
              <a:t>til</a:t>
            </a:r>
            <a:r>
              <a:rPr lang="en-GB" sz="5400" dirty="0" smtClean="0"/>
              <a:t> </a:t>
            </a:r>
            <a:r>
              <a:rPr lang="en-GB" sz="5400" dirty="0" err="1" smtClean="0"/>
              <a:t>va</a:t>
            </a:r>
            <a:r>
              <a:rPr lang="en-GB" sz="5400" dirty="0" smtClean="0"/>
              <a:t> </a:t>
            </a:r>
            <a:r>
              <a:rPr lang="en-GB" sz="5400" dirty="0" err="1" smtClean="0"/>
              <a:t>adabiyoti</a:t>
            </a:r>
            <a:r>
              <a:rPr lang="en-GB" sz="5400" dirty="0" smtClean="0"/>
              <a:t> </a:t>
            </a:r>
            <a:r>
              <a:rPr lang="en-GB" sz="5400" dirty="0" err="1" smtClean="0"/>
              <a:t>yo’nalishi</a:t>
            </a:r>
            <a:r>
              <a:rPr lang="en-GB" sz="5400" dirty="0" smtClean="0"/>
              <a:t> </a:t>
            </a:r>
            <a:r>
              <a:rPr lang="en-GB" sz="5400" dirty="0" err="1" smtClean="0"/>
              <a:t>talabasi</a:t>
            </a:r>
            <a:r>
              <a:rPr lang="en-GB" sz="5400" dirty="0" smtClean="0"/>
              <a:t> </a:t>
            </a:r>
            <a:r>
              <a:rPr lang="en-GB" sz="5400" dirty="0" err="1" smtClean="0"/>
              <a:t>Raimov</a:t>
            </a:r>
            <a:r>
              <a:rPr lang="en-GB" sz="5400" dirty="0" smtClean="0"/>
              <a:t> </a:t>
            </a:r>
            <a:r>
              <a:rPr lang="en-GB" sz="5400" dirty="0" err="1" smtClean="0"/>
              <a:t>Olimjon</a:t>
            </a:r>
            <a:r>
              <a:rPr lang="en-GB" sz="5400" dirty="0" smtClean="0"/>
              <a:t> </a:t>
            </a:r>
            <a:r>
              <a:rPr lang="en-GB" sz="5400" dirty="0" err="1" smtClean="0"/>
              <a:t>Yaponiyaning</a:t>
            </a:r>
            <a:r>
              <a:rPr lang="en-GB" sz="5400" dirty="0" smtClean="0"/>
              <a:t> </a:t>
            </a:r>
            <a:r>
              <a:rPr lang="en-GB" sz="5400" dirty="0" err="1" smtClean="0"/>
              <a:t>Xigashikava</a:t>
            </a:r>
            <a:r>
              <a:rPr lang="en-GB" sz="5400" dirty="0" smtClean="0"/>
              <a:t> </a:t>
            </a:r>
            <a:r>
              <a:rPr lang="en-GB" sz="5400" dirty="0" err="1" smtClean="0"/>
              <a:t>shaxriga</a:t>
            </a:r>
            <a:r>
              <a:rPr lang="en-GB" sz="5400" dirty="0" smtClean="0"/>
              <a:t> </a:t>
            </a:r>
            <a:r>
              <a:rPr lang="en-US" sz="5400" dirty="0" smtClean="0"/>
              <a:t>“</a:t>
            </a:r>
            <a:r>
              <a:rPr lang="en-US" sz="5400" dirty="0" err="1" smtClean="0"/>
              <a:t>Yapon</a:t>
            </a:r>
            <a:r>
              <a:rPr lang="en-US" sz="5400" dirty="0" smtClean="0"/>
              <a:t> </a:t>
            </a:r>
            <a:r>
              <a:rPr lang="en-US" sz="5400" dirty="0" err="1" smtClean="0"/>
              <a:t>tili</a:t>
            </a:r>
            <a:r>
              <a:rPr lang="en-US" sz="5400" dirty="0" smtClean="0"/>
              <a:t> </a:t>
            </a:r>
            <a:r>
              <a:rPr lang="en-US" sz="5400" dirty="0" err="1" smtClean="0"/>
              <a:t>va</a:t>
            </a:r>
            <a:r>
              <a:rPr lang="en-US" sz="5400" dirty="0" smtClean="0"/>
              <a:t> </a:t>
            </a:r>
            <a:r>
              <a:rPr lang="en-US" sz="5400" dirty="0" err="1" smtClean="0"/>
              <a:t>madaniyati</a:t>
            </a:r>
            <a:r>
              <a:rPr lang="en-US" sz="5400" dirty="0" smtClean="0"/>
              <a:t>” 3 </a:t>
            </a:r>
            <a:r>
              <a:rPr lang="en-US" sz="5400" dirty="0" err="1" smtClean="0"/>
              <a:t>oylik</a:t>
            </a:r>
            <a:r>
              <a:rPr lang="en-US" sz="5400" dirty="0" smtClean="0"/>
              <a:t> </a:t>
            </a:r>
            <a:r>
              <a:rPr lang="en-US" sz="5400" dirty="0" err="1" smtClean="0"/>
              <a:t>kursga</a:t>
            </a:r>
            <a:r>
              <a:rPr lang="en-US" sz="5400" dirty="0" smtClean="0"/>
              <a:t> grand </a:t>
            </a:r>
            <a:r>
              <a:rPr lang="en-US" sz="5400" dirty="0" err="1" smtClean="0"/>
              <a:t>asosida</a:t>
            </a:r>
            <a:r>
              <a:rPr lang="en-US" sz="5400" dirty="0" smtClean="0"/>
              <a:t> </a:t>
            </a:r>
            <a:r>
              <a:rPr lang="en-US" sz="5400" dirty="0" err="1" smtClean="0"/>
              <a:t>qatnashdi</a:t>
            </a:r>
            <a:r>
              <a:rPr lang="en-US" sz="5400" dirty="0" smtClean="0"/>
              <a:t>.</a:t>
            </a:r>
            <a:endParaRPr lang="ru-RU" sz="48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0992" y="6244733"/>
            <a:ext cx="10444240" cy="80567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6506" y="6244734"/>
            <a:ext cx="10491797" cy="80567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0993" y="14730644"/>
            <a:ext cx="21307310" cy="1310487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26806" y="3271986"/>
            <a:ext cx="13933998" cy="78378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93805" y="19453124"/>
            <a:ext cx="6966999" cy="838239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43036" y="19453124"/>
            <a:ext cx="7692751" cy="83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1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16523</TotalTime>
  <Words>198</Words>
  <Application>Microsoft Office PowerPoint</Application>
  <PresentationFormat>Произвольный</PresentationFormat>
  <Paragraphs>30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PC</cp:lastModifiedBy>
  <cp:revision>703</cp:revision>
  <cp:lastPrinted>2022-11-24T13:45:09Z</cp:lastPrinted>
  <dcterms:created xsi:type="dcterms:W3CDTF">2019-04-27T05:48:35Z</dcterms:created>
  <dcterms:modified xsi:type="dcterms:W3CDTF">2024-01-16T04:04:33Z</dcterms:modified>
</cp:coreProperties>
</file>